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0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1pPr>
    <a:lvl2pPr marL="410721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2pPr>
    <a:lvl3pPr marL="821442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3pPr>
    <a:lvl4pPr marL="1232163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4pPr>
    <a:lvl5pPr marL="1642884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5pPr>
    <a:lvl6pPr marL="2053605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6pPr>
    <a:lvl7pPr marL="2464325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7pPr>
    <a:lvl8pPr marL="2875046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8pPr>
    <a:lvl9pPr marL="3285767" algn="l" defTabSz="821442" rtl="0" eaLnBrk="1" latinLnBrk="0" hangingPunct="1">
      <a:defRPr sz="16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255"/>
    <a:srgbClr val="242910"/>
    <a:srgbClr val="B2B2B2"/>
    <a:srgbClr val="00FF00"/>
    <a:srgbClr val="030301"/>
    <a:srgbClr val="20230F"/>
    <a:srgbClr val="2E3415"/>
    <a:srgbClr val="4C5623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 autoAdjust="0"/>
    <p:restoredTop sz="94618"/>
  </p:normalViewPr>
  <p:slideViewPr>
    <p:cSldViewPr>
      <p:cViewPr varScale="1">
        <p:scale>
          <a:sx n="116" d="100"/>
          <a:sy n="116" d="100"/>
        </p:scale>
        <p:origin x="1104" y="192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AAA3C7-7EA6-69A7-B031-B1631E9FA6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801CD-4550-219A-5FC5-763FDBECC1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C8C7-C7CE-47F1-8FDE-3E1CE399006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19D77-EBB1-A420-A8FD-7033CDF7E7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DF7C3-89ED-5736-2187-FE278558FE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BA169-F30C-4694-98A3-8E150D44F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91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DE3B5-2CC3-374E-8553-1DBE1D3CC23B}" type="datetimeFigureOut">
              <a:rPr lang="pl-PL" smtClean="0"/>
              <a:t>29.05.2026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D68C-14E7-444D-810C-BA9A857153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71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1pPr>
    <a:lvl2pPr marL="106939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2pPr>
    <a:lvl3pPr marL="213878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3pPr>
    <a:lvl4pPr marL="320817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4pPr>
    <a:lvl5pPr marL="427756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5pPr>
    <a:lvl6pPr marL="534695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6pPr>
    <a:lvl7pPr marL="641634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7pPr>
    <a:lvl8pPr marL="748574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8pPr>
    <a:lvl9pPr marL="855513" algn="l" defTabSz="213878" rtl="0" eaLnBrk="1" latinLnBrk="0" hangingPunct="1">
      <a:defRPr sz="2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TT\Desktop\v4.png">
            <a:extLst>
              <a:ext uri="{FF2B5EF4-FFF2-40B4-BE49-F238E27FC236}">
                <a16:creationId xmlns:a16="http://schemas.microsoft.com/office/drawing/2014/main" id="{12BB08A0-02C9-6D9A-F696-9EB90464D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21" y="-89129"/>
            <a:ext cx="12479080" cy="70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8B09F53-DA9E-CDDA-0FFD-29ABCDC39013}"/>
              </a:ext>
            </a:extLst>
          </p:cNvPr>
          <p:cNvSpPr/>
          <p:nvPr userDrawn="1"/>
        </p:nvSpPr>
        <p:spPr>
          <a:xfrm>
            <a:off x="110106" y="30711"/>
            <a:ext cx="11962558" cy="6788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627" tIns="11314" rIns="22627" bIns="11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708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943670"/>
            <a:ext cx="10363200" cy="25402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4773150"/>
            <a:ext cx="10363200" cy="1415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81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9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1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3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CEC5D938-2E17-7FCC-E2E2-57416B8D3B71}"/>
              </a:ext>
            </a:extLst>
          </p:cNvPr>
          <p:cNvSpPr/>
          <p:nvPr userDrawn="1"/>
        </p:nvSpPr>
        <p:spPr>
          <a:xfrm>
            <a:off x="914401" y="4628541"/>
            <a:ext cx="10363200" cy="69173"/>
          </a:xfrm>
          <a:prstGeom prst="rect">
            <a:avLst/>
          </a:prstGeom>
          <a:solidFill>
            <a:srgbClr val="79C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74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A25BAD-0C39-A4EF-E49B-387E183A5D2B}"/>
              </a:ext>
            </a:extLst>
          </p:cNvPr>
          <p:cNvSpPr txBox="1"/>
          <p:nvPr userDrawn="1"/>
        </p:nvSpPr>
        <p:spPr>
          <a:xfrm>
            <a:off x="1775521" y="499228"/>
            <a:ext cx="10275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XI International Conference of </a:t>
            </a:r>
            <a:r>
              <a:rPr lang="pl-PL" sz="2400" dirty="0" err="1"/>
              <a:t>Computational</a:t>
            </a:r>
            <a:r>
              <a:rPr lang="pl-PL" sz="2400" dirty="0"/>
              <a:t> </a:t>
            </a:r>
            <a:r>
              <a:rPr lang="pl-PL" sz="2400" dirty="0" err="1"/>
              <a:t>Methods</a:t>
            </a:r>
            <a:r>
              <a:rPr lang="pl-PL" sz="2400" dirty="0"/>
              <a:t> in Engineering </a:t>
            </a:r>
            <a:r>
              <a:rPr lang="en-US" sz="2400" noProof="0" dirty="0"/>
              <a:t>Science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A71D8C8-8DBF-DFBA-43C7-0B3166A598D2}"/>
              </a:ext>
            </a:extLst>
          </p:cNvPr>
          <p:cNvSpPr txBox="1"/>
          <p:nvPr userDrawn="1"/>
        </p:nvSpPr>
        <p:spPr>
          <a:xfrm>
            <a:off x="1775521" y="936223"/>
            <a:ext cx="98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/>
              <a:t>November</a:t>
            </a:r>
            <a:r>
              <a:rPr lang="pl-PL" sz="1600" dirty="0"/>
              <a:t> 18</a:t>
            </a:r>
            <a:r>
              <a:rPr lang="pl-PL" sz="1600" baseline="30000" dirty="0"/>
              <a:t>th </a:t>
            </a:r>
            <a:r>
              <a:rPr lang="pl-PL" sz="1600" dirty="0"/>
              <a:t>- 20</a:t>
            </a:r>
            <a:r>
              <a:rPr lang="pl-PL" sz="1600" baseline="30000" dirty="0"/>
              <a:t>th</a:t>
            </a:r>
            <a:r>
              <a:rPr lang="pl-PL" sz="1600" dirty="0"/>
              <a:t>, 2026, Kielce, Poland</a:t>
            </a:r>
          </a:p>
        </p:txBody>
      </p:sp>
      <p:pic>
        <p:nvPicPr>
          <p:cNvPr id="8" name="Obraz 7" descr="Obraz zawierający tekst, zrzut ekranu, Czcionka, Grafika&#10;&#10;Opis wygenerowany automatycznie">
            <a:extLst>
              <a:ext uri="{FF2B5EF4-FFF2-40B4-BE49-F238E27FC236}">
                <a16:creationId xmlns:a16="http://schemas.microsoft.com/office/drawing/2014/main" id="{76E7A73C-F320-EC46-7887-0768601C5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758" y="183121"/>
            <a:ext cx="1519213" cy="1519213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C47E3DA-AAFC-901D-D050-0607D727740C}"/>
              </a:ext>
            </a:extLst>
          </p:cNvPr>
          <p:cNvCxnSpPr>
            <a:cxnSpLocks/>
          </p:cNvCxnSpPr>
          <p:nvPr userDrawn="1"/>
        </p:nvCxnSpPr>
        <p:spPr>
          <a:xfrm>
            <a:off x="1775521" y="942728"/>
            <a:ext cx="10063628" cy="0"/>
          </a:xfrm>
          <a:prstGeom prst="line">
            <a:avLst/>
          </a:prstGeom>
          <a:ln>
            <a:solidFill>
              <a:srgbClr val="7EC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7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10972800" cy="4519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87325970-198C-703E-9233-D0182CBF2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599" y="6525345"/>
            <a:ext cx="682751" cy="36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835047-2DAD-4BFA-A812-CBDD4F326A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70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6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  <a:lvl2pPr marL="819531" indent="0">
              <a:buNone/>
              <a:defRPr sz="3220">
                <a:solidFill>
                  <a:schemeClr val="tx1">
                    <a:tint val="75000"/>
                  </a:schemeClr>
                </a:solidFill>
              </a:defRPr>
            </a:lvl2pPr>
            <a:lvl3pPr marL="1639063" indent="0">
              <a:buNone/>
              <a:defRPr sz="2847">
                <a:solidFill>
                  <a:schemeClr val="tx1">
                    <a:tint val="75000"/>
                  </a:schemeClr>
                </a:solidFill>
              </a:defRPr>
            </a:lvl3pPr>
            <a:lvl4pPr marL="24585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327812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409765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9171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736719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655625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#1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0491939-B9C1-793B-47F3-E766658B84C5}"/>
              </a:ext>
            </a:extLst>
          </p:cNvPr>
          <p:cNvSpPr>
            <a:spLocks/>
          </p:cNvSpPr>
          <p:nvPr userDrawn="1"/>
        </p:nvSpPr>
        <p:spPr>
          <a:xfrm>
            <a:off x="963085" y="4372315"/>
            <a:ext cx="9257143" cy="69173"/>
          </a:xfrm>
          <a:prstGeom prst="rect">
            <a:avLst/>
          </a:prstGeom>
          <a:solidFill>
            <a:srgbClr val="79C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74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DA98E4-097B-6314-0B86-DD6F910AB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6599" y="6525345"/>
            <a:ext cx="682751" cy="360040"/>
          </a:xfrm>
          <a:prstGeom prst="rect">
            <a:avLst/>
          </a:prstGeom>
        </p:spPr>
        <p:txBody>
          <a:bodyPr/>
          <a:lstStyle/>
          <a:p>
            <a:fld id="{2D835047-2DAD-4BFA-A812-CBDD4F326A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01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3FBEE4-DA95-DE7D-00FB-C0143133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B04B29A-99F6-8CB2-77E3-72F694E35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5047-2DAD-4BFA-A812-CBDD4F326A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67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TT\Desktop\v4.png">
            <a:extLst>
              <a:ext uri="{FF2B5EF4-FFF2-40B4-BE49-F238E27FC236}">
                <a16:creationId xmlns:a16="http://schemas.microsoft.com/office/drawing/2014/main" id="{3ABDEC62-2AFF-43C3-A477-B789F125B0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21" y="-89129"/>
            <a:ext cx="12479080" cy="70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A6BEF0E7-6CFB-4866-AE88-BE40334E330F}"/>
              </a:ext>
            </a:extLst>
          </p:cNvPr>
          <p:cNvSpPr/>
          <p:nvPr userDrawn="1"/>
        </p:nvSpPr>
        <p:spPr>
          <a:xfrm>
            <a:off x="110106" y="30711"/>
            <a:ext cx="11962558" cy="6788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627" tIns="11314" rIns="22627" bIns="11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708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CECA275-DFF1-4018-33D5-8C6FC4C00597}"/>
              </a:ext>
            </a:extLst>
          </p:cNvPr>
          <p:cNvSpPr/>
          <p:nvPr userDrawn="1"/>
        </p:nvSpPr>
        <p:spPr>
          <a:xfrm>
            <a:off x="3418" y="6539036"/>
            <a:ext cx="12188582" cy="346348"/>
          </a:xfrm>
          <a:prstGeom prst="rect">
            <a:avLst/>
          </a:prstGeom>
          <a:solidFill>
            <a:srgbClr val="79C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XI</a:t>
            </a:r>
            <a:r>
              <a:rPr lang="en-US" sz="1400" dirty="0">
                <a:solidFill>
                  <a:schemeClr val="tx1"/>
                </a:solidFill>
              </a:rPr>
              <a:t> International Conference of Computational Methods in Engineering Science — CMES’26, November 18</a:t>
            </a:r>
            <a:r>
              <a:rPr lang="pl-PL" sz="1400" baseline="30000" dirty="0">
                <a:solidFill>
                  <a:schemeClr val="tx1"/>
                </a:solidFill>
              </a:rPr>
              <a:t>th </a:t>
            </a:r>
            <a:r>
              <a:rPr lang="pl-PL" sz="1400" dirty="0">
                <a:solidFill>
                  <a:schemeClr val="tx1"/>
                </a:solidFill>
              </a:rPr>
              <a:t>- 20</a:t>
            </a:r>
            <a:r>
              <a:rPr lang="pl-PL" sz="1400" baseline="30000" dirty="0">
                <a:solidFill>
                  <a:schemeClr val="tx1"/>
                </a:solidFill>
              </a:rPr>
              <a:t>th</a:t>
            </a:r>
            <a:r>
              <a:rPr lang="en-US" sz="1400" baseline="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2026, </a:t>
            </a:r>
            <a:r>
              <a:rPr lang="pl-PL" sz="1400" dirty="0">
                <a:solidFill>
                  <a:schemeClr val="tx1"/>
                </a:solidFill>
              </a:rPr>
              <a:t>Kielce</a:t>
            </a:r>
            <a:r>
              <a:rPr lang="en-US" sz="1400" dirty="0">
                <a:solidFill>
                  <a:schemeClr val="tx1"/>
                </a:solidFill>
              </a:rPr>
              <a:t>, Poland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4503383"/>
          </a:xfrm>
          <a:prstGeom prst="rect">
            <a:avLst/>
          </a:prstGeom>
        </p:spPr>
        <p:txBody>
          <a:bodyPr vert="horz" lIns="351194" tIns="175597" rIns="351194" bIns="1755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ymbol zastępczy tytułu 10">
            <a:extLst>
              <a:ext uri="{FF2B5EF4-FFF2-40B4-BE49-F238E27FC236}">
                <a16:creationId xmlns:a16="http://schemas.microsoft.com/office/drawing/2014/main" id="{BC4C57DD-9FF0-288E-0C8B-EEA3FE83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57219"/>
            <a:ext cx="10972800" cy="121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A6664945-8115-16CE-AC57-D165FA380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599" y="6525345"/>
            <a:ext cx="682751" cy="36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835047-2DAD-4BFA-A812-CBDD4F326A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27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1639063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4649" indent="-614649" algn="l" defTabSz="1639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31738" indent="-512207" algn="l" defTabSz="163906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8828" indent="-409766" algn="l" defTabSz="1639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68359" indent="-409766" algn="l" defTabSz="163906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87891" indent="-409766" algn="l" defTabSz="163906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507422" indent="-409766" algn="l" defTabSz="1639063" rtl="0" eaLnBrk="1" latinLnBrk="0" hangingPunct="1">
        <a:spcBef>
          <a:spcPct val="20000"/>
        </a:spcBef>
        <a:buFont typeface="Arial" pitchFamily="34" charset="0"/>
        <a:buChar char="•"/>
        <a:defRPr sz="3594" kern="1200">
          <a:solidFill>
            <a:schemeClr val="tx1"/>
          </a:solidFill>
          <a:latin typeface="+mn-lt"/>
          <a:ea typeface="+mn-ea"/>
          <a:cs typeface="+mn-cs"/>
        </a:defRPr>
      </a:lvl6pPr>
      <a:lvl7pPr marL="5326953" indent="-409766" algn="l" defTabSz="1639063" rtl="0" eaLnBrk="1" latinLnBrk="0" hangingPunct="1">
        <a:spcBef>
          <a:spcPct val="20000"/>
        </a:spcBef>
        <a:buFont typeface="Arial" pitchFamily="34" charset="0"/>
        <a:buChar char="•"/>
        <a:defRPr sz="3594" kern="1200">
          <a:solidFill>
            <a:schemeClr val="tx1"/>
          </a:solidFill>
          <a:latin typeface="+mn-lt"/>
          <a:ea typeface="+mn-ea"/>
          <a:cs typeface="+mn-cs"/>
        </a:defRPr>
      </a:lvl7pPr>
      <a:lvl8pPr marL="6146485" indent="-409766" algn="l" defTabSz="1639063" rtl="0" eaLnBrk="1" latinLnBrk="0" hangingPunct="1">
        <a:spcBef>
          <a:spcPct val="20000"/>
        </a:spcBef>
        <a:buFont typeface="Arial" pitchFamily="34" charset="0"/>
        <a:buChar char="•"/>
        <a:defRPr sz="3594" kern="1200">
          <a:solidFill>
            <a:schemeClr val="tx1"/>
          </a:solidFill>
          <a:latin typeface="+mn-lt"/>
          <a:ea typeface="+mn-ea"/>
          <a:cs typeface="+mn-cs"/>
        </a:defRPr>
      </a:lvl8pPr>
      <a:lvl9pPr marL="6966016" indent="-409766" algn="l" defTabSz="1639063" rtl="0" eaLnBrk="1" latinLnBrk="0" hangingPunct="1">
        <a:spcBef>
          <a:spcPct val="20000"/>
        </a:spcBef>
        <a:buFont typeface="Arial" pitchFamily="34" charset="0"/>
        <a:buChar char="•"/>
        <a:defRPr sz="3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1pPr>
      <a:lvl2pPr marL="819531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2pPr>
      <a:lvl3pPr marL="1639063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3pPr>
      <a:lvl4pPr marL="2458594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4pPr>
      <a:lvl5pPr marL="3278125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5pPr>
      <a:lvl6pPr marL="4097656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6pPr>
      <a:lvl7pPr marL="4917188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7pPr>
      <a:lvl8pPr marL="5736719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8pPr>
      <a:lvl9pPr marL="6556250" algn="l" defTabSz="1639063" rtl="0" eaLnBrk="1" latinLnBrk="0" hangingPunct="1">
        <a:defRPr sz="3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CEBB34-73E5-DD13-A51F-F18C87666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pl-PL" sz="4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7C4AE4-5C2F-5503-6CC7-CEF78CAFF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484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5AC43D-D818-D1CD-81CE-BA9A941D1A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3084" y="4406903"/>
            <a:ext cx="10363200" cy="1362075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A8E064-6939-E7FD-F084-D74A7CB89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7805566-C7D1-2E3E-E91B-08802F8CA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5047-2DAD-4BFA-A812-CBDD4F326A2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296C7-6DEB-4095-86EC-665C05BD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46A3A3-583F-9D8D-7C6E-AC6F6F1B1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E64E94-D5F9-9899-97FD-81EECE930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35047-2DAD-4BFA-A812-CBDD4F326A2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10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ca4e61-45ea-400d-b84f-245e2385242e" xsi:nil="true"/>
    <lcf76f155ced4ddcb4097134ff3c332f xmlns="70e17aaf-d34f-4240-8c69-1a994ac70c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4D9FDD850A034CACEBCE7CAFEACB6A" ma:contentTypeVersion="10" ma:contentTypeDescription="Utwórz nowy dokument." ma:contentTypeScope="" ma:versionID="774b60bc3e9df8863384aecde06e57f3">
  <xsd:schema xmlns:xsd="http://www.w3.org/2001/XMLSchema" xmlns:xs="http://www.w3.org/2001/XMLSchema" xmlns:p="http://schemas.microsoft.com/office/2006/metadata/properties" xmlns:ns2="70e17aaf-d34f-4240-8c69-1a994ac70cd7" xmlns:ns3="00ca4e61-45ea-400d-b84f-245e2385242e" targetNamespace="http://schemas.microsoft.com/office/2006/metadata/properties" ma:root="true" ma:fieldsID="8c07da4e6a50299608123a5b7f2c77b6" ns2:_="" ns3:_="">
    <xsd:import namespace="70e17aaf-d34f-4240-8c69-1a994ac70cd7"/>
    <xsd:import namespace="00ca4e61-45ea-400d-b84f-245e23852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17aaf-d34f-4240-8c69-1a994ac70c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898ec695-bd94-48d8-bbc2-0a199f981d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a4e61-45ea-400d-b84f-245e2385242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234a8c1-28fa-4ee3-ae8b-21a8ae1b0ea7}" ma:internalName="TaxCatchAll" ma:showField="CatchAllData" ma:web="00ca4e61-45ea-400d-b84f-245e23852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F44FF-7F1C-46D2-9942-71E0ED508764}">
  <ds:schemaRefs>
    <ds:schemaRef ds:uri="http://schemas.microsoft.com/office/2006/metadata/properties"/>
    <ds:schemaRef ds:uri="http://schemas.microsoft.com/office/infopath/2007/PartnerControls"/>
    <ds:schemaRef ds:uri="765468cf-6b07-41a7-a70f-167949277beb"/>
    <ds:schemaRef ds:uri="1e9404ba-3c6e-4a2a-bbc9-bdc08e7c29f0"/>
  </ds:schemaRefs>
</ds:datastoreItem>
</file>

<file path=customXml/itemProps2.xml><?xml version="1.0" encoding="utf-8"?>
<ds:datastoreItem xmlns:ds="http://schemas.openxmlformats.org/officeDocument/2006/customXml" ds:itemID="{54BB1F9A-CAEF-46F6-BE90-3AA2EDC0D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C68E55-6801-45A6-B186-83211991972A}"/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</Words>
  <Application>Microsoft Macintosh PowerPoint</Application>
  <PresentationFormat>Panoramiczny</PresentationFormat>
  <Paragraphs>2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XYZ</cp:lastModifiedBy>
  <cp:revision>80</cp:revision>
  <dcterms:created xsi:type="dcterms:W3CDTF">2018-10-30T12:18:03Z</dcterms:created>
  <dcterms:modified xsi:type="dcterms:W3CDTF">2026-05-29T12:22:37Z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0x010100F24D9FDD850A034CACEBCE7CAFEACB6A</vt:lpwstr>
  </property>
</Properties>
</file>