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25199975" cy="32399288"/>
  <p:notesSz cx="6858000" cy="9144000"/>
  <p:defaultTextStyle>
    <a:defPPr>
      <a:defRPr lang="en-US"/>
    </a:defPPr>
    <a:lvl1pPr marL="0" algn="l" defTabSz="3291035" rtl="0" eaLnBrk="1" latinLnBrk="0" hangingPunct="1">
      <a:defRPr sz="6466" kern="1200">
        <a:solidFill>
          <a:schemeClr val="tx1"/>
        </a:solidFill>
        <a:latin typeface="+mn-lt"/>
        <a:ea typeface="+mn-ea"/>
        <a:cs typeface="+mn-cs"/>
      </a:defRPr>
    </a:lvl1pPr>
    <a:lvl2pPr marL="1645518" algn="l" defTabSz="3291035" rtl="0" eaLnBrk="1" latinLnBrk="0" hangingPunct="1">
      <a:defRPr sz="6466" kern="1200">
        <a:solidFill>
          <a:schemeClr val="tx1"/>
        </a:solidFill>
        <a:latin typeface="+mn-lt"/>
        <a:ea typeface="+mn-ea"/>
        <a:cs typeface="+mn-cs"/>
      </a:defRPr>
    </a:lvl2pPr>
    <a:lvl3pPr marL="3291035" algn="l" defTabSz="3291035" rtl="0" eaLnBrk="1" latinLnBrk="0" hangingPunct="1">
      <a:defRPr sz="6466" kern="1200">
        <a:solidFill>
          <a:schemeClr val="tx1"/>
        </a:solidFill>
        <a:latin typeface="+mn-lt"/>
        <a:ea typeface="+mn-ea"/>
        <a:cs typeface="+mn-cs"/>
      </a:defRPr>
    </a:lvl3pPr>
    <a:lvl4pPr marL="4936553" algn="l" defTabSz="3291035" rtl="0" eaLnBrk="1" latinLnBrk="0" hangingPunct="1">
      <a:defRPr sz="6466" kern="1200">
        <a:solidFill>
          <a:schemeClr val="tx1"/>
        </a:solidFill>
        <a:latin typeface="+mn-lt"/>
        <a:ea typeface="+mn-ea"/>
        <a:cs typeface="+mn-cs"/>
      </a:defRPr>
    </a:lvl4pPr>
    <a:lvl5pPr marL="6582070" algn="l" defTabSz="3291035" rtl="0" eaLnBrk="1" latinLnBrk="0" hangingPunct="1">
      <a:defRPr sz="6466" kern="1200">
        <a:solidFill>
          <a:schemeClr val="tx1"/>
        </a:solidFill>
        <a:latin typeface="+mn-lt"/>
        <a:ea typeface="+mn-ea"/>
        <a:cs typeface="+mn-cs"/>
      </a:defRPr>
    </a:lvl5pPr>
    <a:lvl6pPr marL="8227588" algn="l" defTabSz="3291035" rtl="0" eaLnBrk="1" latinLnBrk="0" hangingPunct="1">
      <a:defRPr sz="6466" kern="1200">
        <a:solidFill>
          <a:schemeClr val="tx1"/>
        </a:solidFill>
        <a:latin typeface="+mn-lt"/>
        <a:ea typeface="+mn-ea"/>
        <a:cs typeface="+mn-cs"/>
      </a:defRPr>
    </a:lvl6pPr>
    <a:lvl7pPr marL="9873106" algn="l" defTabSz="3291035" rtl="0" eaLnBrk="1" latinLnBrk="0" hangingPunct="1">
      <a:defRPr sz="6466" kern="1200">
        <a:solidFill>
          <a:schemeClr val="tx1"/>
        </a:solidFill>
        <a:latin typeface="+mn-lt"/>
        <a:ea typeface="+mn-ea"/>
        <a:cs typeface="+mn-cs"/>
      </a:defRPr>
    </a:lvl7pPr>
    <a:lvl8pPr marL="11518623" algn="l" defTabSz="3291035" rtl="0" eaLnBrk="1" latinLnBrk="0" hangingPunct="1">
      <a:defRPr sz="6466" kern="1200">
        <a:solidFill>
          <a:schemeClr val="tx1"/>
        </a:solidFill>
        <a:latin typeface="+mn-lt"/>
        <a:ea typeface="+mn-ea"/>
        <a:cs typeface="+mn-cs"/>
      </a:defRPr>
    </a:lvl8pPr>
    <a:lvl9pPr marL="13164141" algn="l" defTabSz="3291035" rtl="0" eaLnBrk="1" latinLnBrk="0" hangingPunct="1">
      <a:defRPr sz="646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5" userDrawn="1">
          <p15:clr>
            <a:srgbClr val="A4A3A4"/>
          </p15:clr>
        </p15:guide>
        <p15:guide id="2" pos="79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958"/>
    <a:srgbClr val="006600"/>
    <a:srgbClr val="339933"/>
    <a:srgbClr val="79C255"/>
    <a:srgbClr val="162410"/>
    <a:srgbClr val="080D05"/>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8" autoAdjust="0"/>
    <p:restoredTop sz="94779"/>
  </p:normalViewPr>
  <p:slideViewPr>
    <p:cSldViewPr>
      <p:cViewPr>
        <p:scale>
          <a:sx n="43" d="100"/>
          <a:sy n="43" d="100"/>
        </p:scale>
        <p:origin x="2192" y="144"/>
      </p:cViewPr>
      <p:guideLst>
        <p:guide orient="horz" pos="10205"/>
        <p:guide pos="7937"/>
      </p:guideLst>
    </p:cSldViewPr>
  </p:slideViewPr>
  <p:notesTextViewPr>
    <p:cViewPr>
      <p:scale>
        <a:sx n="1" d="1"/>
        <a:sy n="1" d="1"/>
      </p:scale>
      <p:origin x="0" y="0"/>
    </p:cViewPr>
  </p:notesTextViewPr>
  <p:notesViewPr>
    <p:cSldViewPr>
      <p:cViewPr varScale="1">
        <p:scale>
          <a:sx n="96" d="100"/>
          <a:sy n="96" d="100"/>
        </p:scale>
        <p:origin x="43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84BA9-9B48-C440-BCCA-968E0E017D49}" type="datetimeFigureOut">
              <a:rPr lang="pl-PL" smtClean="0"/>
              <a:t>29.05.2026</a:t>
            </a:fld>
            <a:endParaRPr lang="pl-PL"/>
          </a:p>
        </p:txBody>
      </p:sp>
      <p:sp>
        <p:nvSpPr>
          <p:cNvPr id="4" name="Symbol zastępczy obrazu slajdu 3"/>
          <p:cNvSpPr>
            <a:spLocks noGrp="1" noRot="1" noChangeAspect="1"/>
          </p:cNvSpPr>
          <p:nvPr>
            <p:ph type="sldImg" idx="2"/>
          </p:nvPr>
        </p:nvSpPr>
        <p:spPr>
          <a:xfrm>
            <a:off x="2228850" y="1143000"/>
            <a:ext cx="24003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25483-2B12-1947-80B5-D98CDEC6D4D0}" type="slidenum">
              <a:rPr lang="pl-PL" smtClean="0"/>
              <a:t>‹#›</a:t>
            </a:fld>
            <a:endParaRPr lang="pl-PL"/>
          </a:p>
        </p:txBody>
      </p:sp>
    </p:spTree>
    <p:extLst>
      <p:ext uri="{BB962C8B-B14F-4D97-AF65-F5344CB8AC3E}">
        <p14:creationId xmlns:p14="http://schemas.microsoft.com/office/powerpoint/2010/main" val="3942290841"/>
      </p:ext>
    </p:extLst>
  </p:cSld>
  <p:clrMap bg1="lt1" tx1="dk1" bg2="lt2" tx2="dk2" accent1="accent1" accent2="accent2" accent3="accent3" accent4="accent4" accent5="accent5" accent6="accent6" hlink="hlink" folHlink="folHlink"/>
  <p:notesStyle>
    <a:lvl1pPr marL="0" algn="l" defTabSz="856884" rtl="0" eaLnBrk="1" latinLnBrk="0" hangingPunct="1">
      <a:defRPr sz="1125" kern="1200">
        <a:solidFill>
          <a:schemeClr val="tx1"/>
        </a:solidFill>
        <a:latin typeface="+mn-lt"/>
        <a:ea typeface="+mn-ea"/>
        <a:cs typeface="+mn-cs"/>
      </a:defRPr>
    </a:lvl1pPr>
    <a:lvl2pPr marL="428442" algn="l" defTabSz="856884" rtl="0" eaLnBrk="1" latinLnBrk="0" hangingPunct="1">
      <a:defRPr sz="1125" kern="1200">
        <a:solidFill>
          <a:schemeClr val="tx1"/>
        </a:solidFill>
        <a:latin typeface="+mn-lt"/>
        <a:ea typeface="+mn-ea"/>
        <a:cs typeface="+mn-cs"/>
      </a:defRPr>
    </a:lvl2pPr>
    <a:lvl3pPr marL="856884" algn="l" defTabSz="856884" rtl="0" eaLnBrk="1" latinLnBrk="0" hangingPunct="1">
      <a:defRPr sz="1125" kern="1200">
        <a:solidFill>
          <a:schemeClr val="tx1"/>
        </a:solidFill>
        <a:latin typeface="+mn-lt"/>
        <a:ea typeface="+mn-ea"/>
        <a:cs typeface="+mn-cs"/>
      </a:defRPr>
    </a:lvl3pPr>
    <a:lvl4pPr marL="1285326" algn="l" defTabSz="856884" rtl="0" eaLnBrk="1" latinLnBrk="0" hangingPunct="1">
      <a:defRPr sz="1125" kern="1200">
        <a:solidFill>
          <a:schemeClr val="tx1"/>
        </a:solidFill>
        <a:latin typeface="+mn-lt"/>
        <a:ea typeface="+mn-ea"/>
        <a:cs typeface="+mn-cs"/>
      </a:defRPr>
    </a:lvl4pPr>
    <a:lvl5pPr marL="1713768" algn="l" defTabSz="856884" rtl="0" eaLnBrk="1" latinLnBrk="0" hangingPunct="1">
      <a:defRPr sz="1125" kern="1200">
        <a:solidFill>
          <a:schemeClr val="tx1"/>
        </a:solidFill>
        <a:latin typeface="+mn-lt"/>
        <a:ea typeface="+mn-ea"/>
        <a:cs typeface="+mn-cs"/>
      </a:defRPr>
    </a:lvl5pPr>
    <a:lvl6pPr marL="2142211" algn="l" defTabSz="856884" rtl="0" eaLnBrk="1" latinLnBrk="0" hangingPunct="1">
      <a:defRPr sz="1125" kern="1200">
        <a:solidFill>
          <a:schemeClr val="tx1"/>
        </a:solidFill>
        <a:latin typeface="+mn-lt"/>
        <a:ea typeface="+mn-ea"/>
        <a:cs typeface="+mn-cs"/>
      </a:defRPr>
    </a:lvl6pPr>
    <a:lvl7pPr marL="2570653" algn="l" defTabSz="856884" rtl="0" eaLnBrk="1" latinLnBrk="0" hangingPunct="1">
      <a:defRPr sz="1125" kern="1200">
        <a:solidFill>
          <a:schemeClr val="tx1"/>
        </a:solidFill>
        <a:latin typeface="+mn-lt"/>
        <a:ea typeface="+mn-ea"/>
        <a:cs typeface="+mn-cs"/>
      </a:defRPr>
    </a:lvl7pPr>
    <a:lvl8pPr marL="2999095" algn="l" defTabSz="856884" rtl="0" eaLnBrk="1" latinLnBrk="0" hangingPunct="1">
      <a:defRPr sz="1125" kern="1200">
        <a:solidFill>
          <a:schemeClr val="tx1"/>
        </a:solidFill>
        <a:latin typeface="+mn-lt"/>
        <a:ea typeface="+mn-ea"/>
        <a:cs typeface="+mn-cs"/>
      </a:defRPr>
    </a:lvl8pPr>
    <a:lvl9pPr marL="3427537" algn="l" defTabSz="856884" rtl="0" eaLnBrk="1" latinLnBrk="0" hangingPunct="1">
      <a:defRPr sz="112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10064782"/>
            <a:ext cx="21419979" cy="6944847"/>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3779997" y="18359597"/>
            <a:ext cx="17639982" cy="8279818"/>
          </a:xfrm>
          <a:prstGeom prst="rect">
            <a:avLst/>
          </a:prstGeom>
        </p:spPr>
        <p:txBody>
          <a:bodyPr/>
          <a:lstStyle>
            <a:lvl1pPr marL="0" indent="0" algn="ctr">
              <a:buNone/>
              <a:defRPr>
                <a:solidFill>
                  <a:schemeClr val="tx1">
                    <a:tint val="75000"/>
                  </a:schemeClr>
                </a:solidFill>
              </a:defRPr>
            </a:lvl1pPr>
            <a:lvl2pPr marL="1580196" indent="0" algn="ctr">
              <a:buNone/>
              <a:defRPr>
                <a:solidFill>
                  <a:schemeClr val="tx1">
                    <a:tint val="75000"/>
                  </a:schemeClr>
                </a:solidFill>
              </a:defRPr>
            </a:lvl2pPr>
            <a:lvl3pPr marL="3160391" indent="0" algn="ctr">
              <a:buNone/>
              <a:defRPr>
                <a:solidFill>
                  <a:schemeClr val="tx1">
                    <a:tint val="75000"/>
                  </a:schemeClr>
                </a:solidFill>
              </a:defRPr>
            </a:lvl3pPr>
            <a:lvl4pPr marL="4740587" indent="0" algn="ctr">
              <a:buNone/>
              <a:defRPr>
                <a:solidFill>
                  <a:schemeClr val="tx1">
                    <a:tint val="75000"/>
                  </a:schemeClr>
                </a:solidFill>
              </a:defRPr>
            </a:lvl4pPr>
            <a:lvl5pPr marL="6320782" indent="0" algn="ctr">
              <a:buNone/>
              <a:defRPr>
                <a:solidFill>
                  <a:schemeClr val="tx1">
                    <a:tint val="75000"/>
                  </a:schemeClr>
                </a:solidFill>
              </a:defRPr>
            </a:lvl5pPr>
            <a:lvl6pPr marL="7900978" indent="0" algn="ctr">
              <a:buNone/>
              <a:defRPr>
                <a:solidFill>
                  <a:schemeClr val="tx1">
                    <a:tint val="75000"/>
                  </a:schemeClr>
                </a:solidFill>
              </a:defRPr>
            </a:lvl6pPr>
            <a:lvl7pPr marL="9481174" indent="0" algn="ctr">
              <a:buNone/>
              <a:defRPr>
                <a:solidFill>
                  <a:schemeClr val="tx1">
                    <a:tint val="75000"/>
                  </a:schemeClr>
                </a:solidFill>
              </a:defRPr>
            </a:lvl7pPr>
            <a:lvl8pPr marL="11061369" indent="0" algn="ctr">
              <a:buNone/>
              <a:defRPr>
                <a:solidFill>
                  <a:schemeClr val="tx1">
                    <a:tint val="75000"/>
                  </a:schemeClr>
                </a:solidFill>
              </a:defRPr>
            </a:lvl8pPr>
            <a:lvl9pPr marL="12641565"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1259999" y="30029342"/>
            <a:ext cx="5879994" cy="1724962"/>
          </a:xfrm>
          <a:prstGeom prst="rect">
            <a:avLst/>
          </a:prstGeom>
        </p:spPr>
        <p:txBody>
          <a:bodyPr/>
          <a:lstStyle/>
          <a:p>
            <a:fld id="{9D4F4A28-E862-408F-9581-0892F09D0B12}" type="datetimeFigureOut">
              <a:rPr lang="en-GB" smtClean="0"/>
              <a:t>29/05/2026</a:t>
            </a:fld>
            <a:endParaRPr lang="en-GB"/>
          </a:p>
        </p:txBody>
      </p:sp>
      <p:sp>
        <p:nvSpPr>
          <p:cNvPr id="5" name="Footer Placeholder 4"/>
          <p:cNvSpPr>
            <a:spLocks noGrp="1"/>
          </p:cNvSpPr>
          <p:nvPr>
            <p:ph type="ftr" sz="quarter" idx="11"/>
          </p:nvPr>
        </p:nvSpPr>
        <p:spPr>
          <a:xfrm>
            <a:off x="8609992" y="30029342"/>
            <a:ext cx="7979992" cy="1724962"/>
          </a:xfrm>
          <a:prstGeom prst="rect">
            <a:avLst/>
          </a:prstGeom>
        </p:spPr>
        <p:txBody>
          <a:bodyPr/>
          <a:lstStyle/>
          <a:p>
            <a:endParaRPr lang="en-GB"/>
          </a:p>
        </p:txBody>
      </p:sp>
      <p:sp>
        <p:nvSpPr>
          <p:cNvPr id="6" name="Slide Number Placeholder 5"/>
          <p:cNvSpPr>
            <a:spLocks noGrp="1"/>
          </p:cNvSpPr>
          <p:nvPr>
            <p:ph type="sldNum" sz="quarter" idx="12"/>
          </p:nvPr>
        </p:nvSpPr>
        <p:spPr>
          <a:xfrm>
            <a:off x="18059983" y="30029342"/>
            <a:ext cx="5879994" cy="1724962"/>
          </a:xfrm>
          <a:prstGeom prst="rect">
            <a:avLst/>
          </a:prstGeom>
        </p:spPr>
        <p:txBody>
          <a:bodyPr/>
          <a:lstStyle/>
          <a:p>
            <a:fld id="{2D835047-2DAD-4BFA-A812-CBDD4F326A2A}" type="slidenum">
              <a:rPr lang="en-GB" smtClean="0"/>
              <a:t>‹#›</a:t>
            </a:fld>
            <a:endParaRPr lang="en-GB"/>
          </a:p>
        </p:txBody>
      </p:sp>
    </p:spTree>
    <p:extLst>
      <p:ext uri="{BB962C8B-B14F-4D97-AF65-F5344CB8AC3E}">
        <p14:creationId xmlns:p14="http://schemas.microsoft.com/office/powerpoint/2010/main" val="28040738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pic>
        <p:nvPicPr>
          <p:cNvPr id="7" name="Picture 5" descr="C:\Users\TT\Desktop\v4.png">
            <a:extLst>
              <a:ext uri="{FF2B5EF4-FFF2-40B4-BE49-F238E27FC236}">
                <a16:creationId xmlns:a16="http://schemas.microsoft.com/office/drawing/2014/main" id="{F3C9B666-5BA3-1D1A-2C06-DF54AD20264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25199976" cy="32486393"/>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a:extLst>
              <a:ext uri="{FF2B5EF4-FFF2-40B4-BE49-F238E27FC236}">
                <a16:creationId xmlns:a16="http://schemas.microsoft.com/office/drawing/2014/main" id="{85939B0B-E437-3EFA-1431-3A8862076B3C}"/>
              </a:ext>
            </a:extLst>
          </p:cNvPr>
          <p:cNvSpPr/>
          <p:nvPr userDrawn="1"/>
        </p:nvSpPr>
        <p:spPr>
          <a:xfrm>
            <a:off x="552822" y="518607"/>
            <a:ext cx="24056022" cy="31450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5819"/>
          </a:p>
        </p:txBody>
      </p:sp>
      <p:sp>
        <p:nvSpPr>
          <p:cNvPr id="13" name="pole tekstowe 12">
            <a:extLst>
              <a:ext uri="{FF2B5EF4-FFF2-40B4-BE49-F238E27FC236}">
                <a16:creationId xmlns:a16="http://schemas.microsoft.com/office/drawing/2014/main" id="{AB656386-5EE0-2485-2378-6F07DFFB0B28}"/>
              </a:ext>
            </a:extLst>
          </p:cNvPr>
          <p:cNvSpPr txBox="1"/>
          <p:nvPr userDrawn="1"/>
        </p:nvSpPr>
        <p:spPr>
          <a:xfrm>
            <a:off x="4401423" y="873168"/>
            <a:ext cx="19817232" cy="1920269"/>
          </a:xfrm>
          <a:prstGeom prst="rect">
            <a:avLst/>
          </a:prstGeom>
          <a:noFill/>
        </p:spPr>
        <p:txBody>
          <a:bodyPr wrap="square">
            <a:spAutoFit/>
          </a:bodyPr>
          <a:lstStyle/>
          <a:p>
            <a:r>
              <a:rPr lang="pl-PL" sz="5939" dirty="0"/>
              <a:t>XI International Conference of </a:t>
            </a:r>
            <a:r>
              <a:rPr lang="pl-PL" sz="5939" dirty="0" err="1"/>
              <a:t>Computational</a:t>
            </a:r>
            <a:r>
              <a:rPr lang="pl-PL" sz="5939" dirty="0"/>
              <a:t> </a:t>
            </a:r>
            <a:r>
              <a:rPr lang="pl-PL" sz="5939" dirty="0" err="1"/>
              <a:t>Methods</a:t>
            </a:r>
            <a:r>
              <a:rPr lang="pl-PL" sz="5939" dirty="0"/>
              <a:t> </a:t>
            </a:r>
            <a:br>
              <a:rPr lang="pl-PL" sz="5939" dirty="0"/>
            </a:br>
            <a:r>
              <a:rPr lang="pl-PL" sz="5939" dirty="0"/>
              <a:t>in Engineering </a:t>
            </a:r>
            <a:r>
              <a:rPr lang="en-US" sz="5939" noProof="0" dirty="0"/>
              <a:t>Science</a:t>
            </a:r>
          </a:p>
        </p:txBody>
      </p:sp>
      <p:sp>
        <p:nvSpPr>
          <p:cNvPr id="15" name="pole tekstowe 14">
            <a:extLst>
              <a:ext uri="{FF2B5EF4-FFF2-40B4-BE49-F238E27FC236}">
                <a16:creationId xmlns:a16="http://schemas.microsoft.com/office/drawing/2014/main" id="{B16E53F2-D5DB-B7DA-E514-F3C368064336}"/>
              </a:ext>
            </a:extLst>
          </p:cNvPr>
          <p:cNvSpPr txBox="1"/>
          <p:nvPr userDrawn="1"/>
        </p:nvSpPr>
        <p:spPr>
          <a:xfrm>
            <a:off x="4383058" y="2770532"/>
            <a:ext cx="19817231" cy="701731"/>
          </a:xfrm>
          <a:prstGeom prst="rect">
            <a:avLst/>
          </a:prstGeom>
          <a:noFill/>
        </p:spPr>
        <p:txBody>
          <a:bodyPr wrap="square">
            <a:spAutoFit/>
          </a:bodyPr>
          <a:lstStyle/>
          <a:p>
            <a:r>
              <a:rPr lang="pl-PL" sz="3960" dirty="0" err="1"/>
              <a:t>November</a:t>
            </a:r>
            <a:r>
              <a:rPr lang="pl-PL" sz="3960" dirty="0"/>
              <a:t> 18</a:t>
            </a:r>
            <a:r>
              <a:rPr lang="pl-PL" sz="3960" baseline="30000" dirty="0"/>
              <a:t>th</a:t>
            </a:r>
            <a:r>
              <a:rPr lang="pl-PL" sz="3960" dirty="0"/>
              <a:t>-20</a:t>
            </a:r>
            <a:r>
              <a:rPr lang="pl-PL" sz="3960" baseline="30000" dirty="0"/>
              <a:t>th</a:t>
            </a:r>
            <a:r>
              <a:rPr lang="pl-PL" sz="3960" dirty="0"/>
              <a:t>, 2026, Kielce, Poland</a:t>
            </a:r>
          </a:p>
        </p:txBody>
      </p:sp>
      <p:pic>
        <p:nvPicPr>
          <p:cNvPr id="17" name="Obraz 16" descr="Obraz zawierający tekst, zrzut ekranu, Czcionka, Grafika&#10;&#10;Opis wygenerowany automatycznie">
            <a:extLst>
              <a:ext uri="{FF2B5EF4-FFF2-40B4-BE49-F238E27FC236}">
                <a16:creationId xmlns:a16="http://schemas.microsoft.com/office/drawing/2014/main" id="{D680CCB0-6D89-CA08-6BE6-80D883861FC2}"/>
              </a:ext>
            </a:extLst>
          </p:cNvPr>
          <p:cNvPicPr>
            <a:picLocks noChangeAspect="1"/>
          </p:cNvPicPr>
          <p:nvPr userDrawn="1"/>
        </p:nvPicPr>
        <p:blipFill>
          <a:blip r:embed="rId4"/>
          <a:stretch>
            <a:fillRect/>
          </a:stretch>
        </p:blipFill>
        <p:spPr>
          <a:xfrm>
            <a:off x="981320" y="717924"/>
            <a:ext cx="3057805" cy="3013108"/>
          </a:xfrm>
          <a:prstGeom prst="rect">
            <a:avLst/>
          </a:prstGeom>
        </p:spPr>
      </p:pic>
      <p:cxnSp>
        <p:nvCxnSpPr>
          <p:cNvPr id="19" name="Łącznik prosty 18">
            <a:extLst>
              <a:ext uri="{FF2B5EF4-FFF2-40B4-BE49-F238E27FC236}">
                <a16:creationId xmlns:a16="http://schemas.microsoft.com/office/drawing/2014/main" id="{07E41DCA-7E77-803C-DF48-9E1FE16859A1}"/>
              </a:ext>
            </a:extLst>
          </p:cNvPr>
          <p:cNvCxnSpPr/>
          <p:nvPr userDrawn="1"/>
        </p:nvCxnSpPr>
        <p:spPr>
          <a:xfrm>
            <a:off x="4401423" y="2770532"/>
            <a:ext cx="19105169" cy="13647"/>
          </a:xfrm>
          <a:prstGeom prst="line">
            <a:avLst/>
          </a:prstGeom>
          <a:ln>
            <a:solidFill>
              <a:srgbClr val="7EC9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274193"/>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3160391" rtl="0" eaLnBrk="1" latinLnBrk="0" hangingPunct="1">
        <a:spcBef>
          <a:spcPct val="0"/>
        </a:spcBef>
        <a:buNone/>
        <a:defRPr sz="15208" kern="1200">
          <a:solidFill>
            <a:schemeClr val="tx1"/>
          </a:solidFill>
          <a:latin typeface="+mj-lt"/>
          <a:ea typeface="+mj-ea"/>
          <a:cs typeface="+mj-cs"/>
        </a:defRPr>
      </a:lvl1pPr>
    </p:titleStyle>
    <p:bodyStyle>
      <a:lvl1pPr marL="1185147" indent="-1185147" algn="l" defTabSz="3160391" rtl="0" eaLnBrk="1" latinLnBrk="0" hangingPunct="1">
        <a:spcBef>
          <a:spcPct val="20000"/>
        </a:spcBef>
        <a:buFont typeface="Arial" pitchFamily="34" charset="0"/>
        <a:buChar char="•"/>
        <a:defRPr sz="11069" kern="1200">
          <a:solidFill>
            <a:schemeClr val="tx1"/>
          </a:solidFill>
          <a:latin typeface="+mn-lt"/>
          <a:ea typeface="+mn-ea"/>
          <a:cs typeface="+mn-cs"/>
        </a:defRPr>
      </a:lvl1pPr>
      <a:lvl2pPr marL="2567818" indent="-987622" algn="l" defTabSz="3160391" rtl="0" eaLnBrk="1" latinLnBrk="0" hangingPunct="1">
        <a:spcBef>
          <a:spcPct val="20000"/>
        </a:spcBef>
        <a:buFont typeface="Arial" pitchFamily="34" charset="0"/>
        <a:buChar char="–"/>
        <a:defRPr sz="9719" kern="1200">
          <a:solidFill>
            <a:schemeClr val="tx1"/>
          </a:solidFill>
          <a:latin typeface="+mn-lt"/>
          <a:ea typeface="+mn-ea"/>
          <a:cs typeface="+mn-cs"/>
        </a:defRPr>
      </a:lvl2pPr>
      <a:lvl3pPr marL="3950489" indent="-790098" algn="l" defTabSz="3160391" rtl="0" eaLnBrk="1" latinLnBrk="0" hangingPunct="1">
        <a:spcBef>
          <a:spcPct val="20000"/>
        </a:spcBef>
        <a:buFont typeface="Arial" pitchFamily="34" charset="0"/>
        <a:buChar char="•"/>
        <a:defRPr sz="8279" kern="1200">
          <a:solidFill>
            <a:schemeClr val="tx1"/>
          </a:solidFill>
          <a:latin typeface="+mn-lt"/>
          <a:ea typeface="+mn-ea"/>
          <a:cs typeface="+mn-cs"/>
        </a:defRPr>
      </a:lvl3pPr>
      <a:lvl4pPr marL="5530685" indent="-790098" algn="l" defTabSz="3160391" rtl="0" eaLnBrk="1" latinLnBrk="0" hangingPunct="1">
        <a:spcBef>
          <a:spcPct val="20000"/>
        </a:spcBef>
        <a:buFont typeface="Arial" pitchFamily="34" charset="0"/>
        <a:buChar char="–"/>
        <a:defRPr sz="6929" kern="1200">
          <a:solidFill>
            <a:schemeClr val="tx1"/>
          </a:solidFill>
          <a:latin typeface="+mn-lt"/>
          <a:ea typeface="+mn-ea"/>
          <a:cs typeface="+mn-cs"/>
        </a:defRPr>
      </a:lvl4pPr>
      <a:lvl5pPr marL="7110880" indent="-790098" algn="l" defTabSz="3160391" rtl="0" eaLnBrk="1" latinLnBrk="0" hangingPunct="1">
        <a:spcBef>
          <a:spcPct val="20000"/>
        </a:spcBef>
        <a:buFont typeface="Arial" pitchFamily="34" charset="0"/>
        <a:buChar char="»"/>
        <a:defRPr sz="6929" kern="1200">
          <a:solidFill>
            <a:schemeClr val="tx1"/>
          </a:solidFill>
          <a:latin typeface="+mn-lt"/>
          <a:ea typeface="+mn-ea"/>
          <a:cs typeface="+mn-cs"/>
        </a:defRPr>
      </a:lvl5pPr>
      <a:lvl6pPr marL="8691076" indent="-790098" algn="l" defTabSz="3160391" rtl="0" eaLnBrk="1" latinLnBrk="0" hangingPunct="1">
        <a:spcBef>
          <a:spcPct val="20000"/>
        </a:spcBef>
        <a:buFont typeface="Arial" pitchFamily="34" charset="0"/>
        <a:buChar char="•"/>
        <a:defRPr sz="6929" kern="1200">
          <a:solidFill>
            <a:schemeClr val="tx1"/>
          </a:solidFill>
          <a:latin typeface="+mn-lt"/>
          <a:ea typeface="+mn-ea"/>
          <a:cs typeface="+mn-cs"/>
        </a:defRPr>
      </a:lvl6pPr>
      <a:lvl7pPr marL="10271271" indent="-790098" algn="l" defTabSz="3160391" rtl="0" eaLnBrk="1" latinLnBrk="0" hangingPunct="1">
        <a:spcBef>
          <a:spcPct val="20000"/>
        </a:spcBef>
        <a:buFont typeface="Arial" pitchFamily="34" charset="0"/>
        <a:buChar char="•"/>
        <a:defRPr sz="6929" kern="1200">
          <a:solidFill>
            <a:schemeClr val="tx1"/>
          </a:solidFill>
          <a:latin typeface="+mn-lt"/>
          <a:ea typeface="+mn-ea"/>
          <a:cs typeface="+mn-cs"/>
        </a:defRPr>
      </a:lvl7pPr>
      <a:lvl8pPr marL="11851467" indent="-790098" algn="l" defTabSz="3160391" rtl="0" eaLnBrk="1" latinLnBrk="0" hangingPunct="1">
        <a:spcBef>
          <a:spcPct val="20000"/>
        </a:spcBef>
        <a:buFont typeface="Arial" pitchFamily="34" charset="0"/>
        <a:buChar char="•"/>
        <a:defRPr sz="6929" kern="1200">
          <a:solidFill>
            <a:schemeClr val="tx1"/>
          </a:solidFill>
          <a:latin typeface="+mn-lt"/>
          <a:ea typeface="+mn-ea"/>
          <a:cs typeface="+mn-cs"/>
        </a:defRPr>
      </a:lvl8pPr>
      <a:lvl9pPr marL="13431663" indent="-790098" algn="l" defTabSz="3160391" rtl="0" eaLnBrk="1" latinLnBrk="0" hangingPunct="1">
        <a:spcBef>
          <a:spcPct val="20000"/>
        </a:spcBef>
        <a:buFont typeface="Arial" pitchFamily="34" charset="0"/>
        <a:buChar char="•"/>
        <a:defRPr sz="6929" kern="1200">
          <a:solidFill>
            <a:schemeClr val="tx1"/>
          </a:solidFill>
          <a:latin typeface="+mn-lt"/>
          <a:ea typeface="+mn-ea"/>
          <a:cs typeface="+mn-cs"/>
        </a:defRPr>
      </a:lvl9pPr>
    </p:bodyStyle>
    <p:otherStyle>
      <a:defPPr>
        <a:defRPr lang="en-US"/>
      </a:defPPr>
      <a:lvl1pPr marL="0" algn="l" defTabSz="3160391" rtl="0" eaLnBrk="1" latinLnBrk="0" hangingPunct="1">
        <a:defRPr sz="6209" kern="1200">
          <a:solidFill>
            <a:schemeClr val="tx1"/>
          </a:solidFill>
          <a:latin typeface="+mn-lt"/>
          <a:ea typeface="+mn-ea"/>
          <a:cs typeface="+mn-cs"/>
        </a:defRPr>
      </a:lvl1pPr>
      <a:lvl2pPr marL="1580196" algn="l" defTabSz="3160391" rtl="0" eaLnBrk="1" latinLnBrk="0" hangingPunct="1">
        <a:defRPr sz="6209" kern="1200">
          <a:solidFill>
            <a:schemeClr val="tx1"/>
          </a:solidFill>
          <a:latin typeface="+mn-lt"/>
          <a:ea typeface="+mn-ea"/>
          <a:cs typeface="+mn-cs"/>
        </a:defRPr>
      </a:lvl2pPr>
      <a:lvl3pPr marL="3160391" algn="l" defTabSz="3160391" rtl="0" eaLnBrk="1" latinLnBrk="0" hangingPunct="1">
        <a:defRPr sz="6209" kern="1200">
          <a:solidFill>
            <a:schemeClr val="tx1"/>
          </a:solidFill>
          <a:latin typeface="+mn-lt"/>
          <a:ea typeface="+mn-ea"/>
          <a:cs typeface="+mn-cs"/>
        </a:defRPr>
      </a:lvl3pPr>
      <a:lvl4pPr marL="4740587" algn="l" defTabSz="3160391" rtl="0" eaLnBrk="1" latinLnBrk="0" hangingPunct="1">
        <a:defRPr sz="6209" kern="1200">
          <a:solidFill>
            <a:schemeClr val="tx1"/>
          </a:solidFill>
          <a:latin typeface="+mn-lt"/>
          <a:ea typeface="+mn-ea"/>
          <a:cs typeface="+mn-cs"/>
        </a:defRPr>
      </a:lvl4pPr>
      <a:lvl5pPr marL="6320782" algn="l" defTabSz="3160391" rtl="0" eaLnBrk="1" latinLnBrk="0" hangingPunct="1">
        <a:defRPr sz="6209" kern="1200">
          <a:solidFill>
            <a:schemeClr val="tx1"/>
          </a:solidFill>
          <a:latin typeface="+mn-lt"/>
          <a:ea typeface="+mn-ea"/>
          <a:cs typeface="+mn-cs"/>
        </a:defRPr>
      </a:lvl5pPr>
      <a:lvl6pPr marL="7900978" algn="l" defTabSz="3160391" rtl="0" eaLnBrk="1" latinLnBrk="0" hangingPunct="1">
        <a:defRPr sz="6209" kern="1200">
          <a:solidFill>
            <a:schemeClr val="tx1"/>
          </a:solidFill>
          <a:latin typeface="+mn-lt"/>
          <a:ea typeface="+mn-ea"/>
          <a:cs typeface="+mn-cs"/>
        </a:defRPr>
      </a:lvl6pPr>
      <a:lvl7pPr marL="9481174" algn="l" defTabSz="3160391" rtl="0" eaLnBrk="1" latinLnBrk="0" hangingPunct="1">
        <a:defRPr sz="6209" kern="1200">
          <a:solidFill>
            <a:schemeClr val="tx1"/>
          </a:solidFill>
          <a:latin typeface="+mn-lt"/>
          <a:ea typeface="+mn-ea"/>
          <a:cs typeface="+mn-cs"/>
        </a:defRPr>
      </a:lvl7pPr>
      <a:lvl8pPr marL="11061369" algn="l" defTabSz="3160391" rtl="0" eaLnBrk="1" latinLnBrk="0" hangingPunct="1">
        <a:defRPr sz="6209" kern="1200">
          <a:solidFill>
            <a:schemeClr val="tx1"/>
          </a:solidFill>
          <a:latin typeface="+mn-lt"/>
          <a:ea typeface="+mn-ea"/>
          <a:cs typeface="+mn-cs"/>
        </a:defRPr>
      </a:lvl8pPr>
      <a:lvl9pPr marL="12641565" algn="l" defTabSz="3160391" rtl="0" eaLnBrk="1" latinLnBrk="0" hangingPunct="1">
        <a:defRPr sz="6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79178C81-0252-4396-A94C-3E34CD7FC7AD}"/>
              </a:ext>
            </a:extLst>
          </p:cNvPr>
          <p:cNvSpPr txBox="1"/>
          <p:nvPr/>
        </p:nvSpPr>
        <p:spPr>
          <a:xfrm>
            <a:off x="1006699" y="3964378"/>
            <a:ext cx="21607460" cy="840102"/>
          </a:xfrm>
          <a:prstGeom prst="rect">
            <a:avLst/>
          </a:prstGeom>
          <a:noFill/>
        </p:spPr>
        <p:txBody>
          <a:bodyPr wrap="square" rtlCol="0">
            <a:spAutoFit/>
          </a:bodyPr>
          <a:lstStyle/>
          <a:p>
            <a:r>
              <a:rPr lang="en-US" sz="4859" b="1" dirty="0">
                <a:latin typeface="+mj-lt"/>
                <a:cs typeface="Times New Roman" panose="02020603050405020304" pitchFamily="18" charset="0"/>
              </a:rPr>
              <a:t>Poster Title</a:t>
            </a:r>
            <a:endParaRPr lang="en-GB" sz="4859" b="1" dirty="0">
              <a:latin typeface="+mj-lt"/>
              <a:cs typeface="Times New Roman" panose="02020603050405020304" pitchFamily="18" charset="0"/>
            </a:endParaRPr>
          </a:p>
        </p:txBody>
      </p:sp>
      <p:sp>
        <p:nvSpPr>
          <p:cNvPr id="50" name="TextBox 49">
            <a:extLst>
              <a:ext uri="{FF2B5EF4-FFF2-40B4-BE49-F238E27FC236}">
                <a16:creationId xmlns:a16="http://schemas.microsoft.com/office/drawing/2014/main" id="{23597769-0493-4345-A4FD-D6093B605599}"/>
              </a:ext>
            </a:extLst>
          </p:cNvPr>
          <p:cNvSpPr txBox="1"/>
          <p:nvPr/>
        </p:nvSpPr>
        <p:spPr>
          <a:xfrm>
            <a:off x="1006699" y="4860052"/>
            <a:ext cx="21607460" cy="535531"/>
          </a:xfrm>
          <a:prstGeom prst="rect">
            <a:avLst/>
          </a:prstGeom>
          <a:noFill/>
        </p:spPr>
        <p:txBody>
          <a:bodyPr wrap="square" rtlCol="0">
            <a:spAutoFit/>
          </a:bodyPr>
          <a:lstStyle/>
          <a:p>
            <a:r>
              <a:rPr lang="pl-PL" sz="2880" b="1" dirty="0" err="1">
                <a:latin typeface="+mj-lt"/>
                <a:cs typeface="Times New Roman" panose="02020603050405020304" pitchFamily="18" charset="0"/>
              </a:rPr>
              <a:t>Corresponding</a:t>
            </a:r>
            <a:r>
              <a:rPr lang="pl-PL" sz="2880" b="1" dirty="0">
                <a:latin typeface="+mj-lt"/>
                <a:cs typeface="Times New Roman" panose="02020603050405020304" pitchFamily="18" charset="0"/>
              </a:rPr>
              <a:t> Author</a:t>
            </a:r>
            <a:r>
              <a:rPr lang="pl-PL" sz="2880" b="1" baseline="30000" dirty="0">
                <a:latin typeface="+mj-lt"/>
                <a:cs typeface="Times New Roman" panose="02020603050405020304" pitchFamily="18" charset="0"/>
              </a:rPr>
              <a:t>,1*</a:t>
            </a:r>
            <a:r>
              <a:rPr lang="pl-PL" sz="2880" b="1" dirty="0">
                <a:latin typeface="+mj-lt"/>
                <a:cs typeface="Times New Roman" panose="02020603050405020304" pitchFamily="18" charset="0"/>
              </a:rPr>
              <a:t>, Author</a:t>
            </a:r>
            <a:r>
              <a:rPr lang="pl-PL" sz="2880" b="1" baseline="30000" dirty="0">
                <a:latin typeface="+mj-lt"/>
                <a:cs typeface="Times New Roman" panose="02020603050405020304" pitchFamily="18" charset="0"/>
              </a:rPr>
              <a:t>1</a:t>
            </a:r>
            <a:r>
              <a:rPr lang="pl-PL" sz="2880" b="1" dirty="0">
                <a:latin typeface="+mj-lt"/>
                <a:cs typeface="Times New Roman" panose="02020603050405020304" pitchFamily="18" charset="0"/>
              </a:rPr>
              <a:t>, Author</a:t>
            </a:r>
            <a:r>
              <a:rPr lang="pl-PL" sz="2880" b="1" baseline="30000" dirty="0">
                <a:latin typeface="+mj-lt"/>
                <a:cs typeface="Times New Roman" panose="02020603050405020304" pitchFamily="18" charset="0"/>
              </a:rPr>
              <a:t>2</a:t>
            </a:r>
            <a:r>
              <a:rPr lang="pl-PL" sz="2880" b="1" dirty="0">
                <a:latin typeface="+mj-lt"/>
                <a:cs typeface="Times New Roman" panose="02020603050405020304" pitchFamily="18" charset="0"/>
              </a:rPr>
              <a:t> and Author</a:t>
            </a:r>
            <a:r>
              <a:rPr lang="pl-PL" sz="2880" b="1" baseline="30000" dirty="0">
                <a:latin typeface="+mj-lt"/>
                <a:cs typeface="Times New Roman" panose="02020603050405020304" pitchFamily="18" charset="0"/>
              </a:rPr>
              <a:t>2</a:t>
            </a:r>
            <a:endParaRPr lang="en-GB" sz="2880" b="1" baseline="30000" dirty="0">
              <a:latin typeface="+mj-lt"/>
              <a:cs typeface="Times New Roman" panose="02020603050405020304" pitchFamily="18" charset="0"/>
            </a:endParaRPr>
          </a:p>
        </p:txBody>
      </p:sp>
      <p:sp>
        <p:nvSpPr>
          <p:cNvPr id="51" name="Rectangle 50">
            <a:extLst>
              <a:ext uri="{FF2B5EF4-FFF2-40B4-BE49-F238E27FC236}">
                <a16:creationId xmlns:a16="http://schemas.microsoft.com/office/drawing/2014/main" id="{0331B973-D612-4E73-803F-9C077EDEB0C9}"/>
              </a:ext>
            </a:extLst>
          </p:cNvPr>
          <p:cNvSpPr/>
          <p:nvPr/>
        </p:nvSpPr>
        <p:spPr>
          <a:xfrm>
            <a:off x="1006699" y="5401666"/>
            <a:ext cx="23114568" cy="50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819" dirty="0"/>
          </a:p>
        </p:txBody>
      </p:sp>
      <p:sp>
        <p:nvSpPr>
          <p:cNvPr id="52" name="TextBox 51">
            <a:extLst>
              <a:ext uri="{FF2B5EF4-FFF2-40B4-BE49-F238E27FC236}">
                <a16:creationId xmlns:a16="http://schemas.microsoft.com/office/drawing/2014/main" id="{8077EC3C-8D39-4BDF-9870-0268298EA26B}"/>
              </a:ext>
            </a:extLst>
          </p:cNvPr>
          <p:cNvSpPr txBox="1"/>
          <p:nvPr/>
        </p:nvSpPr>
        <p:spPr>
          <a:xfrm>
            <a:off x="1006699" y="5744229"/>
            <a:ext cx="23114568" cy="2031325"/>
          </a:xfrm>
          <a:prstGeom prst="rect">
            <a:avLst/>
          </a:prstGeom>
          <a:noFill/>
        </p:spPr>
        <p:txBody>
          <a:bodyPr wrap="square" rtlCol="0">
            <a:spAutoFit/>
          </a:bodyPr>
          <a:lstStyle/>
          <a:p>
            <a:pPr algn="just"/>
            <a:r>
              <a:rPr lang="pl-PL" sz="2520" b="1" i="1" noProof="1"/>
              <a:t>ABSTRACT </a:t>
            </a:r>
            <a:r>
              <a:rPr lang="pl-PL" sz="2520" i="1" noProof="1"/>
              <a:t> </a:t>
            </a:r>
            <a:r>
              <a:rPr lang="en-US" sz="2520" i="1" noProof="1"/>
              <a:t>Lorem ipsum dolor sit amet, consectetur adipiscing elit. Cras efficitur vitae justo at vulputate. Vestibulum congue dapibus nisi, eget semper arcu commodo eu. Duis blandit risus tempor, maximus nulla vel, tincidunt nisi. Aliquam luctus erat in ipsum gravida consectetur. Suspendisse lobortis mauris vel urna varius consequat. Donec accumsan quam sollicitudin, venenatis lectus sit amet, maximus enim. Suspendisse non ligula blandit, commodo mauris sed, vehicula nunc. Nulla facilisi. Vivamus quis odio odio. Morbi finibus nisl non porttitor ultricies. Duis sodales maximus nisl, nec feugiat eros sollicitudin id. Aliquam erat volutpat. Aenean ultricies sem id eleifend elementum. Vivamus volutpat metus vitae lectus imperdiet, ut dignissim mi consectetur. Nunc ultrices nibh elit, sit amet fermentum dui accumsan ut.</a:t>
            </a:r>
            <a:endParaRPr lang="pl-PL" sz="2520" i="1" noProof="1"/>
          </a:p>
        </p:txBody>
      </p:sp>
      <p:sp>
        <p:nvSpPr>
          <p:cNvPr id="56" name="TextBox 55">
            <a:extLst>
              <a:ext uri="{FF2B5EF4-FFF2-40B4-BE49-F238E27FC236}">
                <a16:creationId xmlns:a16="http://schemas.microsoft.com/office/drawing/2014/main" id="{2C043182-030B-4EE9-B9B5-1C101E7FBBFF}"/>
              </a:ext>
            </a:extLst>
          </p:cNvPr>
          <p:cNvSpPr txBox="1"/>
          <p:nvPr/>
        </p:nvSpPr>
        <p:spPr>
          <a:xfrm>
            <a:off x="1006698" y="17270472"/>
            <a:ext cx="11224969" cy="369332"/>
          </a:xfrm>
          <a:prstGeom prst="rect">
            <a:avLst/>
          </a:prstGeom>
          <a:noFill/>
        </p:spPr>
        <p:txBody>
          <a:bodyPr wrap="square" rtlCol="0">
            <a:spAutoFit/>
          </a:bodyPr>
          <a:lstStyle/>
          <a:p>
            <a:pPr algn="just"/>
            <a:r>
              <a:rPr lang="pl-PL" sz="1800" b="1" i="1" noProof="1"/>
              <a:t>Fig 1. </a:t>
            </a:r>
            <a:r>
              <a:rPr lang="en-US" sz="1800" i="1" noProof="1"/>
              <a:t>Lorem ipsum dolor sit amet, consectetur adipiscing elit</a:t>
            </a:r>
            <a:endParaRPr lang="pl-PL" sz="1800" i="1" noProof="1"/>
          </a:p>
        </p:txBody>
      </p:sp>
      <p:sp>
        <p:nvSpPr>
          <p:cNvPr id="58" name="TextBox 57">
            <a:extLst>
              <a:ext uri="{FF2B5EF4-FFF2-40B4-BE49-F238E27FC236}">
                <a16:creationId xmlns:a16="http://schemas.microsoft.com/office/drawing/2014/main" id="{F7F7CFAF-5762-4596-99A9-FF15ED7996B1}"/>
              </a:ext>
            </a:extLst>
          </p:cNvPr>
          <p:cNvSpPr txBox="1"/>
          <p:nvPr/>
        </p:nvSpPr>
        <p:spPr>
          <a:xfrm>
            <a:off x="12924795" y="22559452"/>
            <a:ext cx="11174901" cy="5521512"/>
          </a:xfrm>
          <a:prstGeom prst="rect">
            <a:avLst/>
          </a:prstGeom>
          <a:noFill/>
        </p:spPr>
        <p:txBody>
          <a:bodyPr wrap="square" rtlCol="0">
            <a:spAutoFit/>
          </a:bodyPr>
          <a:lstStyle/>
          <a:p>
            <a:pPr algn="just"/>
            <a:r>
              <a:rPr lang="en-US" sz="2520" i="1" noProof="1"/>
              <a:t>Lorem ipsum dolor sit amet, consectetur adipiscing elit. Cras efficitur vitae justo at vulputate. Vestibulum congue dapibus nisi, eget semper arcu commodo eu. Duis blandit risus tempor, maximus nulla vel, tincidunt nisi. Aliquam luctus erat in ipsum gravida consectetur. Suspendisse lobortis mauris vel urna varius consequat. Donec accumsan quam sollicitudin, venenatis lectus sit amet, maximus enim. Suspendisse non ligula blandit, commodo mauris sed, vehicula nunc. Nulla facilisi. Lorem ipsum dolor sit amet, consectetur adipiscing elit. Cras efficitur vitae justo at vulputate. Vestibulum congue dapibus nisi, eget semper arcu commodo eu. Duis blandit risus tempor, maximus nulla vel, tincidunt nisi. Aliquam luctus erat in ipsum gravida consectetur. Suspendisse lobortis mauris vel urna varius consequat. Nulla facilisi. Lorem ipsum dolor sit amet, consectetur adipiscing elit. Cras efficitur vitae justo at vulputate. Vestibulum congue dapibus nisi, eget semper arcu commodo eu. Duis blandit risus tempor, maximus nulla vel, tincidunt nisi. Aliquam luctus erat in ipsum gravida consectetur. Suspendisse lobortis mauris vel urna varius consequat. </a:t>
            </a:r>
            <a:endParaRPr lang="pl-PL" sz="2520" noProof="1"/>
          </a:p>
        </p:txBody>
      </p:sp>
      <p:sp>
        <p:nvSpPr>
          <p:cNvPr id="59" name="TextBox 58">
            <a:extLst>
              <a:ext uri="{FF2B5EF4-FFF2-40B4-BE49-F238E27FC236}">
                <a16:creationId xmlns:a16="http://schemas.microsoft.com/office/drawing/2014/main" id="{EF0A3C3F-F9BE-40D6-91C2-B9B165ADA389}"/>
              </a:ext>
            </a:extLst>
          </p:cNvPr>
          <p:cNvSpPr txBox="1"/>
          <p:nvPr/>
        </p:nvSpPr>
        <p:spPr>
          <a:xfrm>
            <a:off x="1006698" y="12620352"/>
            <a:ext cx="11257047" cy="646331"/>
          </a:xfrm>
          <a:prstGeom prst="rect">
            <a:avLst/>
          </a:prstGeom>
          <a:noFill/>
        </p:spPr>
        <p:txBody>
          <a:bodyPr wrap="square" rtlCol="0">
            <a:spAutoFit/>
          </a:bodyPr>
          <a:lstStyle/>
          <a:p>
            <a:r>
              <a:rPr lang="en-US" sz="3600" b="1" dirty="0">
                <a:latin typeface="+mj-lt"/>
                <a:cs typeface="Times New Roman" panose="02020603050405020304" pitchFamily="18" charset="0"/>
              </a:rPr>
              <a:t>Headline #1</a:t>
            </a:r>
            <a:endParaRPr lang="en-GB" sz="3600" b="1" dirty="0">
              <a:latin typeface="+mj-lt"/>
              <a:cs typeface="Times New Roman" panose="02020603050405020304" pitchFamily="18" charset="0"/>
            </a:endParaRPr>
          </a:p>
        </p:txBody>
      </p:sp>
      <p:sp>
        <p:nvSpPr>
          <p:cNvPr id="60" name="TextBox 59">
            <a:extLst>
              <a:ext uri="{FF2B5EF4-FFF2-40B4-BE49-F238E27FC236}">
                <a16:creationId xmlns:a16="http://schemas.microsoft.com/office/drawing/2014/main" id="{7764F328-C45B-43BC-AEEB-D454EF9EB172}"/>
              </a:ext>
            </a:extLst>
          </p:cNvPr>
          <p:cNvSpPr txBox="1"/>
          <p:nvPr/>
        </p:nvSpPr>
        <p:spPr>
          <a:xfrm>
            <a:off x="1006699" y="27974515"/>
            <a:ext cx="11137488" cy="646331"/>
          </a:xfrm>
          <a:prstGeom prst="rect">
            <a:avLst/>
          </a:prstGeom>
          <a:noFill/>
        </p:spPr>
        <p:txBody>
          <a:bodyPr wrap="square" rtlCol="0">
            <a:spAutoFit/>
          </a:bodyPr>
          <a:lstStyle/>
          <a:p>
            <a:r>
              <a:rPr lang="en-US" sz="3600" b="1" dirty="0">
                <a:latin typeface="+mj-lt"/>
                <a:cs typeface="Times New Roman" panose="02020603050405020304" pitchFamily="18" charset="0"/>
              </a:rPr>
              <a:t>Headline #3</a:t>
            </a:r>
            <a:endParaRPr lang="en-GB" sz="3600" b="1" dirty="0">
              <a:latin typeface="+mj-lt"/>
              <a:cs typeface="Times New Roman" panose="02020603050405020304" pitchFamily="18" charset="0"/>
            </a:endParaRPr>
          </a:p>
        </p:txBody>
      </p:sp>
      <p:sp>
        <p:nvSpPr>
          <p:cNvPr id="61" name="Rectangle 60">
            <a:extLst>
              <a:ext uri="{FF2B5EF4-FFF2-40B4-BE49-F238E27FC236}">
                <a16:creationId xmlns:a16="http://schemas.microsoft.com/office/drawing/2014/main" id="{AA35A320-2D8E-4949-9085-96E1F50962C5}"/>
              </a:ext>
            </a:extLst>
          </p:cNvPr>
          <p:cNvSpPr/>
          <p:nvPr/>
        </p:nvSpPr>
        <p:spPr>
          <a:xfrm>
            <a:off x="12924795" y="28405264"/>
            <a:ext cx="11174901"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819" dirty="0"/>
          </a:p>
        </p:txBody>
      </p:sp>
      <p:sp>
        <p:nvSpPr>
          <p:cNvPr id="62" name="Rectangle 61">
            <a:extLst>
              <a:ext uri="{FF2B5EF4-FFF2-40B4-BE49-F238E27FC236}">
                <a16:creationId xmlns:a16="http://schemas.microsoft.com/office/drawing/2014/main" id="{D4A41648-620F-4D05-926F-807D57D0A40F}"/>
              </a:ext>
            </a:extLst>
          </p:cNvPr>
          <p:cNvSpPr/>
          <p:nvPr/>
        </p:nvSpPr>
        <p:spPr>
          <a:xfrm>
            <a:off x="12924795" y="28446404"/>
            <a:ext cx="11174900" cy="1597360"/>
          </a:xfrm>
          <a:prstGeom prst="rect">
            <a:avLst/>
          </a:prstGeom>
        </p:spPr>
        <p:txBody>
          <a:bodyPr wrap="square">
            <a:spAutoFit/>
          </a:bodyPr>
          <a:lstStyle/>
          <a:p>
            <a:r>
              <a:rPr lang="en-US" sz="2160" b="1" dirty="0">
                <a:latin typeface="+mj-lt"/>
                <a:cs typeface="Times New Roman" panose="02020603050405020304" pitchFamily="18" charset="0"/>
              </a:rPr>
              <a:t>Acknowledgments (if any)</a:t>
            </a:r>
            <a:endParaRPr lang="en-GB" sz="2160" b="1" dirty="0">
              <a:latin typeface="+mj-lt"/>
              <a:cs typeface="Times New Roman" panose="02020603050405020304" pitchFamily="18" charset="0"/>
            </a:endParaRPr>
          </a:p>
          <a:p>
            <a:pPr>
              <a:tabLst>
                <a:tab pos="1291446" algn="l"/>
              </a:tabLst>
            </a:pPr>
            <a:endParaRPr lang="pl-PL" sz="1800" baseline="30000" dirty="0">
              <a:latin typeface="+mj-lt"/>
            </a:endParaRPr>
          </a:p>
          <a:p>
            <a:endParaRPr lang="pl-PL" sz="1800" baseline="30000" dirty="0">
              <a:latin typeface="+mj-lt"/>
            </a:endParaRPr>
          </a:p>
          <a:p>
            <a:r>
              <a:rPr lang="en-US" sz="1800" baseline="30000" dirty="0">
                <a:latin typeface="+mj-lt"/>
              </a:rPr>
              <a:t>1</a:t>
            </a:r>
            <a:r>
              <a:rPr lang="en-US" sz="1800" dirty="0">
                <a:latin typeface="+mj-lt"/>
              </a:rPr>
              <a:t> Department, Faculty, Institution, Address, Country, Email</a:t>
            </a:r>
            <a:endParaRPr lang="pl-PL" sz="1800" dirty="0">
              <a:latin typeface="+mj-lt"/>
              <a:cs typeface="Times New Roman" panose="02020603050405020304" pitchFamily="18" charset="0"/>
            </a:endParaRPr>
          </a:p>
          <a:p>
            <a:r>
              <a:rPr lang="en-US" sz="1800" baseline="30000" dirty="0">
                <a:latin typeface="+mj-lt"/>
              </a:rPr>
              <a:t>2</a:t>
            </a:r>
            <a:r>
              <a:rPr lang="en-US" sz="1800" dirty="0">
                <a:latin typeface="+mj-lt"/>
              </a:rPr>
              <a:t> Department, Faculty, Institution, Address, Country, Email</a:t>
            </a:r>
            <a:endParaRPr lang="pl-PL" sz="1800" dirty="0">
              <a:latin typeface="+mj-lt"/>
              <a:cs typeface="Times New Roman" panose="02020603050405020304" pitchFamily="18" charset="0"/>
            </a:endParaRPr>
          </a:p>
          <a:p>
            <a:pPr marL="162859" indent="-162859" algn="just">
              <a:tabLst>
                <a:tab pos="642866" algn="l"/>
              </a:tabLst>
            </a:pPr>
            <a:endParaRPr lang="pl-PL" sz="1620" dirty="0">
              <a:latin typeface="+mj-lt"/>
              <a:cs typeface="Times New Roman" panose="02020603050405020304" pitchFamily="18" charset="0"/>
            </a:endParaRPr>
          </a:p>
        </p:txBody>
      </p:sp>
      <p:sp>
        <p:nvSpPr>
          <p:cNvPr id="23" name="TextBox 58">
            <a:extLst>
              <a:ext uri="{FF2B5EF4-FFF2-40B4-BE49-F238E27FC236}">
                <a16:creationId xmlns:a16="http://schemas.microsoft.com/office/drawing/2014/main" id="{EF0A3C3F-F9BE-40D6-91C2-B9B165ADA389}"/>
              </a:ext>
            </a:extLst>
          </p:cNvPr>
          <p:cNvSpPr txBox="1"/>
          <p:nvPr/>
        </p:nvSpPr>
        <p:spPr>
          <a:xfrm>
            <a:off x="1006699" y="8738462"/>
            <a:ext cx="11137489" cy="646331"/>
          </a:xfrm>
          <a:prstGeom prst="rect">
            <a:avLst/>
          </a:prstGeom>
          <a:noFill/>
        </p:spPr>
        <p:txBody>
          <a:bodyPr wrap="square" rtlCol="0">
            <a:spAutoFit/>
          </a:bodyPr>
          <a:lstStyle/>
          <a:p>
            <a:r>
              <a:rPr lang="en-US" sz="3600" b="1" dirty="0">
                <a:latin typeface="+mj-lt"/>
                <a:cs typeface="Times New Roman" panose="02020603050405020304" pitchFamily="18" charset="0"/>
              </a:rPr>
              <a:t>Introduction</a:t>
            </a:r>
          </a:p>
        </p:txBody>
      </p:sp>
      <p:sp>
        <p:nvSpPr>
          <p:cNvPr id="54" name="TextBox 55">
            <a:extLst>
              <a:ext uri="{FF2B5EF4-FFF2-40B4-BE49-F238E27FC236}">
                <a16:creationId xmlns:a16="http://schemas.microsoft.com/office/drawing/2014/main" id="{99783AA1-903E-4AA5-B3DE-650954D2DF1A}"/>
              </a:ext>
            </a:extLst>
          </p:cNvPr>
          <p:cNvSpPr txBox="1"/>
          <p:nvPr/>
        </p:nvSpPr>
        <p:spPr>
          <a:xfrm>
            <a:off x="1006698" y="23917091"/>
            <a:ext cx="11174901" cy="369332"/>
          </a:xfrm>
          <a:prstGeom prst="rect">
            <a:avLst/>
          </a:prstGeom>
          <a:noFill/>
        </p:spPr>
        <p:txBody>
          <a:bodyPr wrap="square" rtlCol="0">
            <a:spAutoFit/>
          </a:bodyPr>
          <a:lstStyle/>
          <a:p>
            <a:pPr algn="just"/>
            <a:r>
              <a:rPr lang="pl-PL" sz="1800" b="1" i="1" noProof="1"/>
              <a:t>Fig 2. </a:t>
            </a:r>
            <a:r>
              <a:rPr lang="en-US" sz="1800" i="1" noProof="1"/>
              <a:t>Lorem ipsum dolor sit amet, consectetur adipiscing elit</a:t>
            </a:r>
            <a:endParaRPr lang="pl-PL" sz="1800" i="1" noProof="1"/>
          </a:p>
        </p:txBody>
      </p:sp>
      <p:sp>
        <p:nvSpPr>
          <p:cNvPr id="25" name="Prostokąt 24">
            <a:extLst>
              <a:ext uri="{FF2B5EF4-FFF2-40B4-BE49-F238E27FC236}">
                <a16:creationId xmlns:a16="http://schemas.microsoft.com/office/drawing/2014/main" id="{33CEF7E8-B8FD-41B7-816D-CE9817766CB3}"/>
              </a:ext>
            </a:extLst>
          </p:cNvPr>
          <p:cNvSpPr/>
          <p:nvPr/>
        </p:nvSpPr>
        <p:spPr>
          <a:xfrm>
            <a:off x="1006699" y="28657028"/>
            <a:ext cx="11137489" cy="2419124"/>
          </a:xfrm>
          <a:prstGeom prst="rect">
            <a:avLst/>
          </a:prstGeom>
        </p:spPr>
        <p:txBody>
          <a:bodyPr wrap="square">
            <a:spAutoFit/>
          </a:bodyPr>
          <a:lstStyle/>
          <a:p>
            <a:pPr algn="just"/>
            <a:r>
              <a:rPr lang="en-US" sz="2520" i="1" noProof="1"/>
              <a:t>Lorem ipsum dolor sit amet, consectetur adipiscing elit. Cras efficitur vitae justo at vulputate. Vestibulum congue dapibus nisi, eget semper arcu commodo eu. Duis blandit risus tempor, maximus nulla vel, tincidunt nisi. Lorem ipsum dolor sit amet, consectetur adipiscing elit. Cras efficitur vitae justo at vulputate. Vestibulum congue dapibus nisi, eget semper arcu commodo eu. Duis blandit risus tempor, maximus nulla vel, tincidunt nisi. </a:t>
            </a:r>
            <a:endParaRPr lang="pl-PL" sz="2520" dirty="0"/>
          </a:p>
        </p:txBody>
      </p:sp>
      <p:sp>
        <p:nvSpPr>
          <p:cNvPr id="63" name="TextBox 55">
            <a:extLst>
              <a:ext uri="{FF2B5EF4-FFF2-40B4-BE49-F238E27FC236}">
                <a16:creationId xmlns:a16="http://schemas.microsoft.com/office/drawing/2014/main" id="{197CC169-C309-4A49-B497-D1F02B82CAB1}"/>
              </a:ext>
            </a:extLst>
          </p:cNvPr>
          <p:cNvSpPr txBox="1"/>
          <p:nvPr/>
        </p:nvSpPr>
        <p:spPr>
          <a:xfrm>
            <a:off x="12924795" y="20942880"/>
            <a:ext cx="11149840" cy="369332"/>
          </a:xfrm>
          <a:prstGeom prst="rect">
            <a:avLst/>
          </a:prstGeom>
          <a:noFill/>
        </p:spPr>
        <p:txBody>
          <a:bodyPr wrap="square" rtlCol="0">
            <a:spAutoFit/>
          </a:bodyPr>
          <a:lstStyle/>
          <a:p>
            <a:pPr algn="just"/>
            <a:r>
              <a:rPr lang="pl-PL" sz="1800" b="1" i="1" noProof="1"/>
              <a:t>Fig 3. </a:t>
            </a:r>
            <a:r>
              <a:rPr lang="en-US" sz="1800" i="1" noProof="1"/>
              <a:t>Lorem ipsum dolor sit amet, consectetur adipiscing elit</a:t>
            </a:r>
            <a:endParaRPr lang="pl-PL" sz="1800" i="1" noProof="1"/>
          </a:p>
        </p:txBody>
      </p:sp>
      <p:sp>
        <p:nvSpPr>
          <p:cNvPr id="67" name="TextBox 52">
            <a:extLst>
              <a:ext uri="{FF2B5EF4-FFF2-40B4-BE49-F238E27FC236}">
                <a16:creationId xmlns:a16="http://schemas.microsoft.com/office/drawing/2014/main" id="{758E5136-408D-405B-874D-DF75C42C0A65}"/>
              </a:ext>
            </a:extLst>
          </p:cNvPr>
          <p:cNvSpPr txBox="1"/>
          <p:nvPr/>
        </p:nvSpPr>
        <p:spPr>
          <a:xfrm>
            <a:off x="1006699" y="17855828"/>
            <a:ext cx="11224970" cy="1643527"/>
          </a:xfrm>
          <a:prstGeom prst="rect">
            <a:avLst/>
          </a:prstGeom>
          <a:noFill/>
        </p:spPr>
        <p:txBody>
          <a:bodyPr wrap="square" rtlCol="0">
            <a:spAutoFit/>
          </a:bodyPr>
          <a:lstStyle/>
          <a:p>
            <a:pPr algn="just"/>
            <a:r>
              <a:rPr lang="en-US" sz="2520" i="1" noProof="1"/>
              <a:t>Lorem ipsum dolor sit amet, consectetur adipiscing elit. Cras efficitur vitae justo at vulputate. Vestibulum congue dapibus nisi, eget semper arcu commodo eu. Duis blandit risus tempor, maximus nulla vel, tincidunt nisi. Lorem ipsum dolor sit amet, consectetur adipiscing elit. Cras efficitur vitae justo at vulputate. </a:t>
            </a:r>
            <a:endParaRPr lang="en-US" sz="2520" noProof="1"/>
          </a:p>
        </p:txBody>
      </p:sp>
      <p:sp>
        <p:nvSpPr>
          <p:cNvPr id="68" name="TextBox 52">
            <a:extLst>
              <a:ext uri="{FF2B5EF4-FFF2-40B4-BE49-F238E27FC236}">
                <a16:creationId xmlns:a16="http://schemas.microsoft.com/office/drawing/2014/main" id="{EFFAB23F-C5B1-494E-B9D2-B81775B39A90}"/>
              </a:ext>
            </a:extLst>
          </p:cNvPr>
          <p:cNvSpPr txBox="1"/>
          <p:nvPr/>
        </p:nvSpPr>
        <p:spPr>
          <a:xfrm>
            <a:off x="1006699" y="9537535"/>
            <a:ext cx="11257047" cy="2419124"/>
          </a:xfrm>
          <a:prstGeom prst="rect">
            <a:avLst/>
          </a:prstGeom>
          <a:noFill/>
        </p:spPr>
        <p:txBody>
          <a:bodyPr wrap="square" rtlCol="0">
            <a:spAutoFit/>
          </a:bodyPr>
          <a:lstStyle/>
          <a:p>
            <a:pPr algn="just"/>
            <a:r>
              <a:rPr lang="en-US" sz="2520" i="1" noProof="1"/>
              <a:t>Lorem ipsum dolor sit amet, consectetur adipiscing elit. Cras efficitur vitae justo at vulputate. Vestibulum congue dapibus nisi, eget semper arcu commodo eu. Duis blandit risus tempor, maximus nulla vel, tincidunt nisi. Aliquam luctus erat in ipsum gravida consectetur. Suspendisse lobortis mauris vel urna varius consequat. Donec accumsan quam sollicitudin, venenatis lectus sit amet, maximus enim. Suspendisse non ligula blandit, commodo mauris sed, vehicula nunc. Nulla facilisi. </a:t>
            </a:r>
            <a:endParaRPr lang="pl-PL" sz="2520" noProof="1"/>
          </a:p>
        </p:txBody>
      </p:sp>
      <p:sp>
        <p:nvSpPr>
          <p:cNvPr id="70" name="TextBox 52">
            <a:extLst>
              <a:ext uri="{FF2B5EF4-FFF2-40B4-BE49-F238E27FC236}">
                <a16:creationId xmlns:a16="http://schemas.microsoft.com/office/drawing/2014/main" id="{C94F2726-7D50-4111-9755-5E5687067017}"/>
              </a:ext>
            </a:extLst>
          </p:cNvPr>
          <p:cNvSpPr txBox="1"/>
          <p:nvPr/>
        </p:nvSpPr>
        <p:spPr>
          <a:xfrm>
            <a:off x="1006699" y="13312321"/>
            <a:ext cx="11257047" cy="1255728"/>
          </a:xfrm>
          <a:prstGeom prst="rect">
            <a:avLst/>
          </a:prstGeom>
          <a:noFill/>
        </p:spPr>
        <p:txBody>
          <a:bodyPr wrap="square" rtlCol="0">
            <a:spAutoFit/>
          </a:bodyPr>
          <a:lstStyle/>
          <a:p>
            <a:pPr algn="just"/>
            <a:r>
              <a:rPr lang="en-US" sz="2520" i="1" noProof="1"/>
              <a:t>Lorem ipsum dolor sit amet, consectetur adipiscing elit. Cras efficitur vitae justo at vulputate. Vestibulum congue dapibus nisi, eget semper arcu commodo eu. Duis blandit risus tempor, maximus nulla vel, tincidunt nisi.</a:t>
            </a:r>
            <a:endParaRPr lang="en-US" sz="2520" noProof="1"/>
          </a:p>
        </p:txBody>
      </p:sp>
      <p:sp>
        <p:nvSpPr>
          <p:cNvPr id="71" name="TextBox 52">
            <a:extLst>
              <a:ext uri="{FF2B5EF4-FFF2-40B4-BE49-F238E27FC236}">
                <a16:creationId xmlns:a16="http://schemas.microsoft.com/office/drawing/2014/main" id="{B8D06730-0E84-4599-A6F4-6563CF971B43}"/>
              </a:ext>
            </a:extLst>
          </p:cNvPr>
          <p:cNvSpPr txBox="1"/>
          <p:nvPr/>
        </p:nvSpPr>
        <p:spPr>
          <a:xfrm>
            <a:off x="1006699" y="25157784"/>
            <a:ext cx="11174901" cy="2419124"/>
          </a:xfrm>
          <a:prstGeom prst="rect">
            <a:avLst/>
          </a:prstGeom>
          <a:noFill/>
        </p:spPr>
        <p:txBody>
          <a:bodyPr wrap="square" rtlCol="0">
            <a:spAutoFit/>
          </a:bodyPr>
          <a:lstStyle/>
          <a:p>
            <a:pPr algn="just"/>
            <a:r>
              <a:rPr lang="en-US" sz="2520" i="1" noProof="1"/>
              <a:t>Lorem ipsum dolor sit amet, consectetur adipiscing elit. Cras efficitur vitae justo at vulputate. Vestibulum congue dapibus nisi, eget semper arcu commodo eu. Duis blandit risus tempor, maximus nulla vel, tincidunt nisi. Aliquam luctus erat in ipsum gravida consectetur. Suspendisse lobortis mauris vel urna varius consequat. Donec accumsan quam sollicitudin, venenatis lectus sit amet, maximus enim. Suspendisse non ligula blandit, commodo mauris sed, vehicula nunc. Nulla facilisi</a:t>
            </a:r>
            <a:endParaRPr lang="en-US" sz="2520" noProof="1"/>
          </a:p>
        </p:txBody>
      </p:sp>
      <p:sp>
        <p:nvSpPr>
          <p:cNvPr id="3" name="Prostokąt 2">
            <a:extLst>
              <a:ext uri="{FF2B5EF4-FFF2-40B4-BE49-F238E27FC236}">
                <a16:creationId xmlns:a16="http://schemas.microsoft.com/office/drawing/2014/main" id="{71B0907B-7024-64BC-22DB-91C7EDBFE2FC}"/>
              </a:ext>
            </a:extLst>
          </p:cNvPr>
          <p:cNvSpPr/>
          <p:nvPr/>
        </p:nvSpPr>
        <p:spPr>
          <a:xfrm>
            <a:off x="1006699" y="14772316"/>
            <a:ext cx="11224970" cy="23659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err="1"/>
              <a:t>Figure</a:t>
            </a:r>
            <a:endParaRPr lang="pl-PL" sz="5819" dirty="0"/>
          </a:p>
        </p:txBody>
      </p:sp>
      <p:sp>
        <p:nvSpPr>
          <p:cNvPr id="4" name="Prostokąt 3">
            <a:extLst>
              <a:ext uri="{FF2B5EF4-FFF2-40B4-BE49-F238E27FC236}">
                <a16:creationId xmlns:a16="http://schemas.microsoft.com/office/drawing/2014/main" id="{22829E6B-8B05-1630-7700-9418ED9D83D6}"/>
              </a:ext>
            </a:extLst>
          </p:cNvPr>
          <p:cNvSpPr/>
          <p:nvPr/>
        </p:nvSpPr>
        <p:spPr>
          <a:xfrm>
            <a:off x="1006699" y="19686427"/>
            <a:ext cx="11174901" cy="41620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err="1"/>
              <a:t>Figure</a:t>
            </a:r>
            <a:endParaRPr lang="pl-PL" sz="3600" dirty="0"/>
          </a:p>
        </p:txBody>
      </p:sp>
      <p:sp>
        <p:nvSpPr>
          <p:cNvPr id="5" name="Prostokąt 4">
            <a:extLst>
              <a:ext uri="{FF2B5EF4-FFF2-40B4-BE49-F238E27FC236}">
                <a16:creationId xmlns:a16="http://schemas.microsoft.com/office/drawing/2014/main" id="{9CC999DC-FD93-DD3B-F961-98DF8EDAB7DF}"/>
              </a:ext>
            </a:extLst>
          </p:cNvPr>
          <p:cNvSpPr/>
          <p:nvPr/>
        </p:nvSpPr>
        <p:spPr>
          <a:xfrm>
            <a:off x="12924794" y="14772316"/>
            <a:ext cx="11149841" cy="61167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err="1"/>
              <a:t>Figrure</a:t>
            </a:r>
            <a:endParaRPr lang="pl-PL" sz="3600" dirty="0"/>
          </a:p>
        </p:txBody>
      </p:sp>
      <p:sp>
        <p:nvSpPr>
          <p:cNvPr id="6" name="TextBox 57">
            <a:extLst>
              <a:ext uri="{FF2B5EF4-FFF2-40B4-BE49-F238E27FC236}">
                <a16:creationId xmlns:a16="http://schemas.microsoft.com/office/drawing/2014/main" id="{A4EB519D-8793-C68B-2069-F431B29DC8CD}"/>
              </a:ext>
            </a:extLst>
          </p:cNvPr>
          <p:cNvSpPr txBox="1"/>
          <p:nvPr/>
        </p:nvSpPr>
        <p:spPr>
          <a:xfrm>
            <a:off x="12924795" y="9537535"/>
            <a:ext cx="11149840" cy="5521512"/>
          </a:xfrm>
          <a:prstGeom prst="rect">
            <a:avLst/>
          </a:prstGeom>
          <a:noFill/>
        </p:spPr>
        <p:txBody>
          <a:bodyPr wrap="square" rtlCol="0">
            <a:spAutoFit/>
          </a:bodyPr>
          <a:lstStyle/>
          <a:p>
            <a:pPr algn="just"/>
            <a:r>
              <a:rPr lang="en-US" sz="2520" i="1" noProof="1"/>
              <a:t>Lorem ipsum dolor sit amet, consectetur adipiscing elit. Cras efficitur vitae justo at vulputate. Vestibulum congue dapibus nisi, eget semper arcu commodo eu. Duis blandit risus tempor, maximus nulla vel, tincidunt nisi. Aliquam luctus erat in ipsum gravida consectetur. Suspendisse lobortis mauris vel urna varius consequat. Donec accumsan quam sollicitudin, venenatis lectus sit amet, maximus enim. Suspendisse non ligula blandit, commodo mauris sed, vehicula nunc. Nulla facilisi. Lorem ipsum dolor sit amet, consectetur adipiscing elit. Cras efficitur vitae justo at vulputate. Vestibulum congue dapibus nisi, eget semper arcu commodo eu. Duis blandit risus tempor, maximus nulla vel, tincidunt nisi. Aliquam luctus erat in ipsum gravida consectetur. Suspendisse lobortis mauris vel urna varius consequat. Donec accumsan quam sollicitudin, venenatis lectus sit amet, maximus enim. Suspendisse non ligula blandit, commodo mauris sed, vehicula nunc. Nulla facilisi. Suspendisse non ligula blandit, commodo mauris sed, vehicula nunc. Nulla facilisi.</a:t>
            </a:r>
            <a:endParaRPr lang="pl-PL" sz="2520" noProof="1"/>
          </a:p>
          <a:p>
            <a:pPr algn="just"/>
            <a:endParaRPr lang="pl-PL" sz="2520" noProof="1"/>
          </a:p>
        </p:txBody>
      </p:sp>
      <p:sp>
        <p:nvSpPr>
          <p:cNvPr id="8" name="TextBox 58">
            <a:extLst>
              <a:ext uri="{FF2B5EF4-FFF2-40B4-BE49-F238E27FC236}">
                <a16:creationId xmlns:a16="http://schemas.microsoft.com/office/drawing/2014/main" id="{E983DDD2-198D-E0B7-0420-5976EE2804B1}"/>
              </a:ext>
            </a:extLst>
          </p:cNvPr>
          <p:cNvSpPr txBox="1"/>
          <p:nvPr/>
        </p:nvSpPr>
        <p:spPr>
          <a:xfrm>
            <a:off x="1013508" y="24504360"/>
            <a:ext cx="11130679" cy="646331"/>
          </a:xfrm>
          <a:prstGeom prst="rect">
            <a:avLst/>
          </a:prstGeom>
          <a:noFill/>
        </p:spPr>
        <p:txBody>
          <a:bodyPr wrap="square" rtlCol="0">
            <a:spAutoFit/>
          </a:bodyPr>
          <a:lstStyle/>
          <a:p>
            <a:r>
              <a:rPr lang="en-US" sz="3600" b="1" dirty="0">
                <a:latin typeface="+mj-lt"/>
                <a:cs typeface="Times New Roman" panose="02020603050405020304" pitchFamily="18" charset="0"/>
              </a:rPr>
              <a:t>Headline #2</a:t>
            </a:r>
            <a:endParaRPr lang="en-GB" sz="3600" b="1" dirty="0">
              <a:latin typeface="+mj-lt"/>
              <a:cs typeface="Times New Roman" panose="02020603050405020304" pitchFamily="18" charset="0"/>
            </a:endParaRPr>
          </a:p>
        </p:txBody>
      </p:sp>
      <p:sp>
        <p:nvSpPr>
          <p:cNvPr id="11" name="TextBox 59">
            <a:extLst>
              <a:ext uri="{FF2B5EF4-FFF2-40B4-BE49-F238E27FC236}">
                <a16:creationId xmlns:a16="http://schemas.microsoft.com/office/drawing/2014/main" id="{992EB0E8-D140-4C8F-BBF0-10FDAC6B5B24}"/>
              </a:ext>
            </a:extLst>
          </p:cNvPr>
          <p:cNvSpPr txBox="1"/>
          <p:nvPr/>
        </p:nvSpPr>
        <p:spPr>
          <a:xfrm>
            <a:off x="12924795" y="21829560"/>
            <a:ext cx="11149840" cy="646331"/>
          </a:xfrm>
          <a:prstGeom prst="rect">
            <a:avLst/>
          </a:prstGeom>
          <a:noFill/>
        </p:spPr>
        <p:txBody>
          <a:bodyPr wrap="square" rtlCol="0">
            <a:spAutoFit/>
          </a:bodyPr>
          <a:lstStyle/>
          <a:p>
            <a:r>
              <a:rPr lang="en-US" sz="3600" b="1" dirty="0">
                <a:latin typeface="+mj-lt"/>
                <a:cs typeface="Times New Roman" panose="02020603050405020304" pitchFamily="18" charset="0"/>
              </a:rPr>
              <a:t>Headline #4</a:t>
            </a:r>
            <a:endParaRPr lang="en-GB" sz="3600" b="1" dirty="0">
              <a:latin typeface="+mj-lt"/>
              <a:cs typeface="Times New Roman" panose="02020603050405020304" pitchFamily="18" charset="0"/>
            </a:endParaRPr>
          </a:p>
        </p:txBody>
      </p:sp>
    </p:spTree>
    <p:extLst>
      <p:ext uri="{BB962C8B-B14F-4D97-AF65-F5344CB8AC3E}">
        <p14:creationId xmlns:p14="http://schemas.microsoft.com/office/powerpoint/2010/main" val="2661678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0ca4e61-45ea-400d-b84f-245e2385242e" xsi:nil="true"/>
    <lcf76f155ced4ddcb4097134ff3c332f xmlns="70e17aaf-d34f-4240-8c69-1a994ac70cd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24D9FDD850A034CACEBCE7CAFEACB6A" ma:contentTypeVersion="10" ma:contentTypeDescription="Utwórz nowy dokument." ma:contentTypeScope="" ma:versionID="774b60bc3e9df8863384aecde06e57f3">
  <xsd:schema xmlns:xsd="http://www.w3.org/2001/XMLSchema" xmlns:xs="http://www.w3.org/2001/XMLSchema" xmlns:p="http://schemas.microsoft.com/office/2006/metadata/properties" xmlns:ns2="70e17aaf-d34f-4240-8c69-1a994ac70cd7" xmlns:ns3="00ca4e61-45ea-400d-b84f-245e2385242e" targetNamespace="http://schemas.microsoft.com/office/2006/metadata/properties" ma:root="true" ma:fieldsID="8c07da4e6a50299608123a5b7f2c77b6" ns2:_="" ns3:_="">
    <xsd:import namespace="70e17aaf-d34f-4240-8c69-1a994ac70cd7"/>
    <xsd:import namespace="00ca4e61-45ea-400d-b84f-245e2385242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e17aaf-d34f-4240-8c69-1a994ac70c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898ec695-bd94-48d8-bbc2-0a199f981d7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ca4e61-45ea-400d-b84f-245e2385242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234a8c1-28fa-4ee3-ae8b-21a8ae1b0ea7}" ma:internalName="TaxCatchAll" ma:showField="CatchAllData" ma:web="00ca4e61-45ea-400d-b84f-245e238524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505C69-7E6E-46C4-8E16-DCB136F9F852}">
  <ds:schemaRefs>
    <ds:schemaRef ds:uri="http://schemas.microsoft.com/sharepoint/v3/contenttype/forms"/>
  </ds:schemaRefs>
</ds:datastoreItem>
</file>

<file path=customXml/itemProps2.xml><?xml version="1.0" encoding="utf-8"?>
<ds:datastoreItem xmlns:ds="http://schemas.openxmlformats.org/officeDocument/2006/customXml" ds:itemID="{56D99CD5-5642-42DB-A05C-13456813F287}">
  <ds:schemaRefs>
    <ds:schemaRef ds:uri="http://schemas.microsoft.com/office/2006/metadata/properties"/>
    <ds:schemaRef ds:uri="http://schemas.microsoft.com/office/infopath/2007/PartnerControls"/>
    <ds:schemaRef ds:uri="765468cf-6b07-41a7-a70f-167949277beb"/>
    <ds:schemaRef ds:uri="1e9404ba-3c6e-4a2a-bbc9-bdc08e7c29f0"/>
  </ds:schemaRefs>
</ds:datastoreItem>
</file>

<file path=customXml/itemProps3.xml><?xml version="1.0" encoding="utf-8"?>
<ds:datastoreItem xmlns:ds="http://schemas.openxmlformats.org/officeDocument/2006/customXml" ds:itemID="{9E388FAB-3B49-4DCA-98AC-92BE779DCC19}"/>
</file>

<file path=docProps/app.xml><?xml version="1.0" encoding="utf-8"?>
<Properties xmlns="http://schemas.openxmlformats.org/officeDocument/2006/extended-properties" xmlns:vt="http://schemas.openxmlformats.org/officeDocument/2006/docPropsVTypes">
  <TotalTime>780</TotalTime>
  <Words>962</Words>
  <Application>Microsoft Macintosh PowerPoint</Application>
  <PresentationFormat>Niestandardowy</PresentationFormat>
  <Paragraphs>26</Paragraphs>
  <Slides>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vt:i4>
      </vt:variant>
    </vt:vector>
  </HeadingPairs>
  <TitlesOfParts>
    <vt:vector size="5" baseType="lpstr">
      <vt:lpstr>Aptos</vt:lpstr>
      <vt:lpstr>Arial</vt:lpstr>
      <vt:lpstr>Calibri</vt:lpstr>
      <vt:lpstr>Office Theme</vt:lpstr>
      <vt:lpstr>Prezentacja programu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XYZ</cp:lastModifiedBy>
  <cp:revision>76</cp:revision>
  <dcterms:created xsi:type="dcterms:W3CDTF">2018-10-30T12:18:03Z</dcterms:created>
  <dcterms:modified xsi:type="dcterms:W3CDTF">2026-05-29T12:23:47Z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0x010100F24D9FDD850A034CACEBCE7CAFEACB6A</vt:lpwstr>
  </property>
</Properties>
</file>